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"/>
  </p:notesMasterIdLst>
  <p:sldIdLst>
    <p:sldId id="258" r:id="rId4"/>
    <p:sldId id="261" r:id="rId5"/>
    <p:sldId id="256" r:id="rId6"/>
    <p:sldId id="259" r:id="rId7"/>
    <p:sldId id="271" r:id="rId8"/>
    <p:sldId id="272" r:id="rId9"/>
    <p:sldId id="290" r:id="rId10"/>
    <p:sldId id="293" r:id="rId11"/>
    <p:sldId id="297" r:id="rId12"/>
    <p:sldId id="292" r:id="rId13"/>
    <p:sldId id="289" r:id="rId14"/>
    <p:sldId id="298" r:id="rId15"/>
    <p:sldId id="299" r:id="rId16"/>
    <p:sldId id="273" r:id="rId17"/>
    <p:sldId id="274" r:id="rId18"/>
    <p:sldId id="275" r:id="rId19"/>
    <p:sldId id="277" r:id="rId20"/>
    <p:sldId id="278" r:id="rId21"/>
    <p:sldId id="287" r:id="rId22"/>
    <p:sldId id="291" r:id="rId23"/>
    <p:sldId id="294" r:id="rId24"/>
    <p:sldId id="296" r:id="rId25"/>
    <p:sldId id="295" r:id="rId26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1810" y="-7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482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4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D55109-3C3D-4DA2-8F80-4F85E13A1CBE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A58AC3-07B7-44D1-9EBA-77973D0DE2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368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3.xml" /><Relationship Id="rId4" Type="http://schemas.openxmlformats.org/officeDocument/2006/relationships/tags" Target="../tags/tag404.xml" /><Relationship Id="rId5" Type="http://schemas.openxmlformats.org/officeDocument/2006/relationships/tags" Target="../tags/tag405.xml" /><Relationship Id="rId6" Type="http://schemas.openxmlformats.org/officeDocument/2006/relationships/tags" Target="../tags/tag406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3.xml" /><Relationship Id="rId4" Type="http://schemas.openxmlformats.org/officeDocument/2006/relationships/tags" Target="../tags/tag424.xml" /><Relationship Id="rId5" Type="http://schemas.openxmlformats.org/officeDocument/2006/relationships/tags" Target="../tags/tag425.xml" /><Relationship Id="rId6" Type="http://schemas.openxmlformats.org/officeDocument/2006/relationships/tags" Target="../tags/tag426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9.xml" /><Relationship Id="rId4" Type="http://schemas.openxmlformats.org/officeDocument/2006/relationships/tags" Target="../tags/tag440.xml" /><Relationship Id="rId5" Type="http://schemas.openxmlformats.org/officeDocument/2006/relationships/tags" Target="../tags/tag441.xml" /><Relationship Id="rId6" Type="http://schemas.openxmlformats.org/officeDocument/2006/relationships/tags" Target="../tags/tag442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Relationship Id="rId6" Type="http://schemas.openxmlformats.org/officeDocument/2006/relationships/tags" Target="../tags/tag323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7.xml" /><Relationship Id="rId4" Type="http://schemas.openxmlformats.org/officeDocument/2006/relationships/tags" Target="../tags/tag368.xml" /><Relationship Id="rId5" Type="http://schemas.openxmlformats.org/officeDocument/2006/relationships/tags" Target="../tags/tag369.xml" /><Relationship Id="rId6" Type="http://schemas.openxmlformats.org/officeDocument/2006/relationships/tags" Target="../tags/tag370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2.xml" /><Relationship Id="rId4" Type="http://schemas.openxmlformats.org/officeDocument/2006/relationships/tags" Target="../tags/tag383.xml" /><Relationship Id="rId5" Type="http://schemas.openxmlformats.org/officeDocument/2006/relationships/tags" Target="../tags/tag384.xml" /><Relationship Id="rId6" Type="http://schemas.openxmlformats.org/officeDocument/2006/relationships/tags" Target="../tags/tag38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本资料来自于资源最齐全的２１世纪教育网www.21cnjy.com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BF8934-6CED-46F5-B7D3-6CA1036312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1218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本资料来自于资源最齐全的２１世纪教育网www.21cnjy.com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14A58AC3-07B7-44D1-9EBA-77973D0DE2D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081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本资料来自于资源最齐全的２１世纪教育网www.21cnjy.com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14A58AC3-07B7-44D1-9EBA-77973D0DE2D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425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本资料来自于资源最齐全的２１世纪教育网www.21cnjy.com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14A58AC3-07B7-44D1-9EBA-77973D0DE2D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785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本资料来自于资源最齐全的２１世纪教育网www.21cnjy.com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14A58AC3-07B7-44D1-9EBA-77973D0DE2D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283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本资料来自于资源最齐全的２１世纪教育网www.21cnjy.com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14A58AC3-07B7-44D1-9EBA-77973D0DE2D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598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本资料来自于资源最齐全的２１世纪教育网www.21cnjy.com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14A58AC3-07B7-44D1-9EBA-77973D0DE2D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24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本资料来自于资源最齐全的２１世纪教育网www.21cnjy.com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14A58AC3-07B7-44D1-9EBA-77973D0DE2D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67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本资料来自于资源最齐全的２１世纪教育网www.21cnjy.com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14A58AC3-07B7-44D1-9EBA-77973D0DE2D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036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本资料来自于资源最齐全的２１世纪教育网www.21cnjy.com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14A58AC3-07B7-44D1-9EBA-77973D0DE2D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93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本资料来自于资源最齐全的２１世纪教育网www.21cnjy.com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14A58AC3-07B7-44D1-9EBA-77973D0DE2D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366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本资料来自于资源最齐全的２１世纪教育网www.21cnjy.com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14A58AC3-07B7-44D1-9EBA-77973D0DE2D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1325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tags" Target="../tags/tag62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image" Target="../media/image1.png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tags" Target="../tags/tag56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D8623D-FFB5-65CF-D4F5-CB8CB76AD8B2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BEF0249-39C5-AF0E-C66A-49F8550655A1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66C91F3-0067-AE6B-170B-2E80693D877D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F08A3A2-055C-4824-B379-DC975F0D5C3B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4DC3A01-8896-3C09-A205-7F2F8545B09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27D4346-E623-C25F-6FAA-634730DA7DA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BC07C0D-7C03-4A95-86FD-28F0AF101D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018041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B3DADB5-9ED2-BBEE-581E-D59D6D7230C7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9D594F2-D58B-B42A-58D9-1DB660A0CCEC}"/>
              </a:ext>
            </a:extLst>
          </p:cNvPr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F37B489-E61D-03C1-E13D-BA5B161A3345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F08A3A2-055C-4824-B379-DC975F0D5C3B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7C68120-66F0-30AE-7DE8-7E19B98BA78F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96D1E3E-CA40-73FD-4C7B-863AC2E063A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BC07C0D-7C03-4A95-86FD-28F0AF101D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830353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271B56B-55C1-4729-126D-3B0DE3611920}"/>
              </a:ext>
            </a:extLst>
          </p:cNvPr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DB99705-13AA-6A25-0B51-62A8BCDE50AD}"/>
              </a:ext>
            </a:extLst>
          </p:cNvPr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2278AF-7DD5-FDD2-95BE-1F07116B161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F08A3A2-055C-4824-B379-DC975F0D5C3B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AFC5AE8-BA8B-6F2D-CE65-04CDB195BEEA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F810761-60EC-790B-0A74-84709BFACDB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BC07C0D-7C03-4A95-86FD-28F0AF101D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607758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2431F81-BA05-4D9F-989B-53DFD02D59C4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8A300C4-B498-442F-B1C6-197FDEA27612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23A3BE2-8086-4E35-8247-F3B09E42656B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E7C54C2-2220-4FDD-96AF-9F2C86CF404B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A66BEA1-0B68-49F4-8126-59565AC634F0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100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250">
        <p14:flip dir="r"/>
      </p:transition>
    </mc:Choice>
    <mc:Fallback>
      <p:transition spd="slow" advTm="3000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0EE2D9A-4D63-4D13-A938-865B890BAE9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B15C652-FB6D-4495-99FD-2CF2020CD88B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3C848E5-5D6E-4B21-AFBD-952EF8C2FF61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EE4833-B907-4159-A907-3691E9E393E0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E82C599-96CF-4E8C-A960-9EB4F44675E7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99552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250">
        <p14:flip dir="r"/>
      </p:transition>
    </mc:Choice>
    <mc:Fallback>
      <p:transition spd="slow" advTm="3000">
        <p:fade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6E2D6A-7332-4D52-8A5F-66620CAFDB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A43D52C-39BC-47AE-94CD-82CF9F24361C}"/>
              </a:ext>
            </a:extLst>
          </p:cNvPr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A1D092A-098E-4DFD-A138-477181FF0B8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A43998-55BA-47E6-AB26-6413B7199195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30C8F9A-AAE2-40E4-9C2C-D3BE50463BC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69828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250">
        <p14:flip dir="r"/>
      </p:transition>
    </mc:Choice>
    <mc:Fallback>
      <p:transition spd="slow" advTm="3000"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4DC815C-4CE7-4F66-A70D-4753DBFFBD45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62951DC-6215-49AA-8B6B-B829990ED4C4}"/>
              </a:ext>
            </a:extLst>
          </p:cNvPr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B49AB4A-4D4A-45A9-A091-70A598675928}"/>
              </a:ext>
            </a:extLst>
          </p:cNvPr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13F77B3-E445-439B-B723-4B707188606B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1B086ED-AEEF-43C3-8BC0-9EF627F3AE13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97B25D9-9CEC-4C27-A193-6CF1EE9B6C12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88873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250">
        <p14:flip dir="r"/>
      </p:transition>
    </mc:Choice>
    <mc:Fallback>
      <p:transition spd="slow" advTm="3000">
        <p:fade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81DB74B-24B7-445E-8B3F-4E4D74C5773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927FBAD-0D46-4C08-A221-09125D7EA8E4}"/>
              </a:ext>
            </a:extLst>
          </p:cNvPr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1CD9D70-8FFD-4392-BF95-9293BCB5AAF3}"/>
              </a:ext>
            </a:extLst>
          </p:cNvPr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806D686-42CE-4877-80D0-B4686DE44019}"/>
              </a:ext>
            </a:extLst>
          </p:cNvPr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6B477F6-2BE7-4B9E-B669-E29E1B86B41E}"/>
              </a:ext>
            </a:extLst>
          </p:cNvPr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FFFC983-EFEE-46CC-850B-01EDAAB605A0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23B2FA5-AF66-4B87-837F-F3DF17CD07F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B88DD6F-BE62-4CC5-AEB3-3D0D52CA8272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43436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250">
        <p14:flip dir="r"/>
      </p:transition>
    </mc:Choice>
    <mc:Fallback>
      <p:transition spd="slow" advTm="3000">
        <p:fade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2852F3-25C1-4ADC-8A86-BFE3D27D815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F848D5A-7F32-4011-B8FC-971B46E41BC8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0842A71-7C0B-4400-8D31-D229FCADD3F5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92718B7-ABF8-4E0C-AA99-94641EA41637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38339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250">
        <p14:flip dir="r"/>
      </p:transition>
    </mc:Choice>
    <mc:Fallback>
      <p:transition spd="slow" advTm="3000">
        <p:fade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BF73DF8-7CCC-4698-9827-C6AF8134B0D0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652457A-EA83-4AD5-B047-AAFE3B7983C4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439BB5E-FD23-40A8-B01B-61890AA49B9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62409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250">
        <p14:flip dir="r"/>
      </p:transition>
    </mc:Choice>
    <mc:Fallback>
      <p:transition spd="slow" advTm="3000">
        <p:fade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521B09-306A-4124-8DC0-3227907A1580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B8ABA44-D5EC-49FE-9B83-C953435D8E60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19A97F0-CB04-4B7F-9B57-4533A9708C09}"/>
              </a:ext>
            </a:extLst>
          </p:cNvPr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107A36-2157-4995-8B3D-4748C8C972B1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7BFA846-AA4D-4977-A954-A271B57CD751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2B3FF89-200A-4DDF-B0BC-A57076407C48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94205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250">
        <p14:flip dir="r"/>
      </p:transition>
    </mc:Choice>
    <mc:Fallback>
      <p:transition spd="slow" advTm="300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88CB99-76B2-7C70-DCBF-ED7C85C268EE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54B5756-A3DE-279F-A469-11E6A7D607A1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AB9A4B3-73DE-8125-A6EF-A70D7D2341C7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F08A3A2-055C-4824-B379-DC975F0D5C3B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96C9163-CD67-69B0-7E6A-6C86D1861304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E46CA53-E08B-116A-8699-60B99F6121F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BC07C0D-7C03-4A95-86FD-28F0AF101D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197021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FE6B33F-F7AC-453B-BEB1-6A8CF22FF7E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1E8E558-CE0D-4D89-AA9D-4AB1629AD469}"/>
              </a:ext>
            </a:extLst>
          </p:cNvPr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24FECB9-4A72-4D16-AEA7-BC7E1842CEBA}"/>
              </a:ext>
            </a:extLst>
          </p:cNvPr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161F43C-7AF4-4330-B3B2-F016011E60EE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47311BE-13A1-47A3-99B1-008534967B22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EF945F3-B6AF-4A0C-9B18-ABA257A92BF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91422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250">
        <p14:flip dir="r"/>
      </p:transition>
    </mc:Choice>
    <mc:Fallback>
      <p:transition spd="slow" advTm="3000">
        <p:fade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7CA318F-0DBF-45E0-90D5-136565C553EA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2E66812-0B9A-4A58-9468-3979E993C35F}"/>
              </a:ext>
            </a:extLst>
          </p:cNvPr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22063B-907C-413F-A4CE-E212B78089F6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46F4393-2C42-42FA-9D36-F7E9965D27A9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D87D32D-23B5-4784-9609-51F0849B60A8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81463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250">
        <p14:flip dir="r"/>
      </p:transition>
    </mc:Choice>
    <mc:Fallback>
      <p:transition spd="slow" advTm="3000">
        <p:fade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6E22797-C0B6-4915-BE78-CC8078126554}"/>
              </a:ext>
            </a:extLst>
          </p:cNvPr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B7F8D00-25E2-40C5-AA11-F5279C1C5B1C}"/>
              </a:ext>
            </a:extLst>
          </p:cNvPr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408FE1-BE88-465D-9061-F051E05ED773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AC08D0-E6F2-4C52-8BB3-CABA848BFE9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822A45-3FF8-497B-AD7A-C0DF0AABA32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6154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250">
        <p14:flip dir="r"/>
      </p:transition>
    </mc:Choice>
    <mc:Fallback>
      <p:transition spd="slow" advTm="3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310BECD-91E7-0E25-3473-D41F6D1B9F65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7D5BE01-BD23-6522-BC7C-9A592DC99B51}"/>
              </a:ext>
            </a:extLst>
          </p:cNvPr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38FBA4C-0876-A3A7-74D4-9C29A88C6F41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F08A3A2-055C-4824-B379-DC975F0D5C3B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A5A0868-2D3D-3030-509B-2F21685CCCE7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1256B71-FDD9-BFFF-9BC2-08035E9ACC0A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BC07C0D-7C03-4A95-86FD-28F0AF101D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92193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627AF82-3AF6-3BA3-F912-037451AA724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3D46C00-5BE1-1256-6506-2802EF007F9A}"/>
              </a:ext>
            </a:extLst>
          </p:cNvPr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68D0CCD-022D-037E-6AA2-03EC73715C91}"/>
              </a:ext>
            </a:extLst>
          </p:cNvPr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8D36996-76A3-161A-8B34-EB2DC4B3DF58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F08A3A2-055C-4824-B379-DC975F0D5C3B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9F677AD-2C70-135B-D070-D9BBF8ECC86C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7AC8F45-AA3B-4765-C590-82223714E937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BC07C0D-7C03-4A95-86FD-28F0AF101D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91237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0F7848-20E1-43D4-E121-825C54F2B461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403CF8-7988-799F-0447-7B70C68A65DF}"/>
              </a:ext>
            </a:extLst>
          </p:cNvPr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3176956-BD20-0B4F-84D8-E8254966671C}"/>
              </a:ext>
            </a:extLst>
          </p:cNvPr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1AE48B-B15D-61B5-467C-AC1CD50E090E}"/>
              </a:ext>
            </a:extLst>
          </p:cNvPr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FAE770C-9FA0-6C9C-7211-54B6048A3D82}"/>
              </a:ext>
            </a:extLst>
          </p:cNvPr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1F0ECDF-4021-0EF8-CF20-0349768BFB5F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0F08A3A2-055C-4824-B379-DC975F0D5C3B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D4541F2-87BC-3608-E911-93D96571D51E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43A30D9-BB1F-73DC-9321-4BDD8061815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DBC07C0D-7C03-4A95-86FD-28F0AF101D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6296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4EAF890-5C9D-896B-3A40-F5F611EDE2E4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8E7711-C35A-0B2A-ECE4-9A41806BCCC7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F08A3A2-055C-4824-B379-DC975F0D5C3B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98AE409-BC3C-A4AF-3190-4807BCDAE80F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85873C8-A5D1-9F45-0F0A-83BF05EFE1E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DBC07C0D-7C03-4A95-86FD-28F0AF101D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36830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4EE85FA-CDC5-4CE2-B9AE-7E82CCE28AE7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01381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BF1EEB8-06F7-8F3B-947C-61CBA54880F0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392561" y="315203"/>
            <a:ext cx="8399868" cy="45130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dist="38100" dir="5400000" algn="t" rotWithShape="0">
              <a:srgbClr val="626BD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4798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79BBB27-CA00-01D7-4610-DFC80C3CC58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3DD4BB3-BCA0-CEE9-B5D2-E9DD9A74CD3F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266C954-D4E7-727C-1C8C-55173C75E491}"/>
              </a:ext>
            </a:extLst>
          </p:cNvPr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90C8AD5-988E-6C4F-5AA6-ED5048F5B768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F08A3A2-055C-4824-B379-DC975F0D5C3B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76E7496-3BCB-9AC9-C2E2-0A1CED23AC31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7415502-81BD-0CFF-FA4F-2985A41CE432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BC07C0D-7C03-4A95-86FD-28F0AF101D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376575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52D53B0-B11E-CAE0-B08C-15CFDC4683B7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51068EB-3021-D3B6-5C22-C0376E2C478A}"/>
              </a:ext>
            </a:extLst>
          </p:cNvPr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1074199-6F78-2D21-8732-1C3888567DC2}"/>
              </a:ext>
            </a:extLst>
          </p:cNvPr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A6A3980-3DEE-B649-B314-C71FFA80C01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F08A3A2-055C-4824-B379-DC975F0D5C3B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C7A20C7-59A4-2704-AA22-55C1AB789197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51E6C34-9192-31DA-6581-DEC2742BB600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BC07C0D-7C03-4A95-86FD-28F0AF101D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029635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9.xml" /><Relationship Id="rId13" Type="http://schemas.openxmlformats.org/officeDocument/2006/relationships/tags" Target="../tags/tag70.xml" /><Relationship Id="rId14" Type="http://schemas.openxmlformats.org/officeDocument/2006/relationships/tags" Target="../tags/tag71.xml" /><Relationship Id="rId15" Type="http://schemas.openxmlformats.org/officeDocument/2006/relationships/tags" Target="../tags/tag72.xml" /><Relationship Id="rId16" Type="http://schemas.openxmlformats.org/officeDocument/2006/relationships/tags" Target="../tags/tag73.xml" /><Relationship Id="rId17" Type="http://schemas.openxmlformats.org/officeDocument/2006/relationships/tags" Target="../tags/tag74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2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5.xml" /><Relationship Id="rId21" Type="http://schemas.openxmlformats.org/officeDocument/2006/relationships/tags" Target="../tags/tag76.xml" /><Relationship Id="rId22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146.xml" /><Relationship Id="rId13" Type="http://schemas.openxmlformats.org/officeDocument/2006/relationships/tags" Target="../tags/tag147.xml" /><Relationship Id="rId14" Type="http://schemas.openxmlformats.org/officeDocument/2006/relationships/tags" Target="../tags/tag148.xml" /><Relationship Id="rId15" Type="http://schemas.openxmlformats.org/officeDocument/2006/relationships/tags" Target="../tags/tag149.xml" /><Relationship Id="rId16" Type="http://schemas.openxmlformats.org/officeDocument/2006/relationships/tags" Target="../tags/tag150.xml" /><Relationship Id="rId17" Type="http://schemas.openxmlformats.org/officeDocument/2006/relationships/tags" Target="../tags/tag151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2.png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52.xml" /><Relationship Id="rId21" Type="http://schemas.openxmlformats.org/officeDocument/2006/relationships/tags" Target="../tags/tag153.xml" /><Relationship Id="rId22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DAECA78-3A0F-5595-2391-62776A4E10D5}"/>
              </a:ext>
            </a:extLst>
          </p:cNvPr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E501AC2-652B-98AC-3CD0-C45056DF58A9}"/>
              </a:ext>
            </a:extLst>
          </p:cNvPr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DB7E402-13E2-865E-6320-26DAD028651C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8A3A2-055C-4824-B379-DC975F0D5C3B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662013E-845B-A4DA-68AF-8E41C80C695D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497458D-3ED4-116A-4684-A2FAFA70D9F3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07C0D-7C03-4A95-86FD-28F0AF101DE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628650" y="273844"/>
            <a:ext cx="7144" cy="7144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471869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C0D0E65-3A2E-4AA5-91F0-0304C02C846D}"/>
              </a:ext>
            </a:extLst>
          </p:cNvPr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5BA7F7A-4A94-45E3-B544-11D818100EE9}"/>
              </a:ext>
            </a:extLst>
          </p:cNvPr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5DC294F-BDDF-4EEE-8C8C-646191F1CCB5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E8761-A14E-4E6E-B19C-D0ABAA7747FF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A4A6414-4759-48C2-AB98-5DF25A49E1EA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D1D8F7A-B643-4CD8-BFB7-45FB062CAE6A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628650" y="273844"/>
            <a:ext cx="7144" cy="7144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066027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>
    <mc:Choice xmlns:p14="http://schemas.microsoft.com/office/powerpoint/2010/main" Requires="p14">
      <p:transition spd="slow" advTm="3000" p14:dur="1250">
        <p14:flip dir="r"/>
      </p:transition>
    </mc:Choice>
    <mc:Fallback>
      <p:transition spd="slow" advTm="3000">
        <p:fade/>
      </p:transition>
    </mc:Fallback>
  </mc:AlternateContent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171.xml" /><Relationship Id="rId11" Type="http://schemas.openxmlformats.org/officeDocument/2006/relationships/tags" Target="../tags/tag172.xml" /><Relationship Id="rId12" Type="http://schemas.openxmlformats.org/officeDocument/2006/relationships/tags" Target="../tags/tag173.xml" /><Relationship Id="rId13" Type="http://schemas.openxmlformats.org/officeDocument/2006/relationships/tags" Target="../tags/tag174.xml" /><Relationship Id="rId14" Type="http://schemas.openxmlformats.org/officeDocument/2006/relationships/tags" Target="../tags/tag175.xml" /><Relationship Id="rId15" Type="http://schemas.openxmlformats.org/officeDocument/2006/relationships/tags" Target="../tags/tag176.xml" /><Relationship Id="rId16" Type="http://schemas.openxmlformats.org/officeDocument/2006/relationships/tags" Target="../tags/tag177.xml" /><Relationship Id="rId17" Type="http://schemas.openxmlformats.org/officeDocument/2006/relationships/tags" Target="../tags/tag178.xml" /><Relationship Id="rId18" Type="http://schemas.openxmlformats.org/officeDocument/2006/relationships/tags" Target="../tags/tag179.xml" /><Relationship Id="rId19" Type="http://schemas.openxmlformats.org/officeDocument/2006/relationships/tags" Target="../tags/tag180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181.xml" /><Relationship Id="rId21" Type="http://schemas.openxmlformats.org/officeDocument/2006/relationships/tags" Target="../tags/tag182.xml" /><Relationship Id="rId22" Type="http://schemas.openxmlformats.org/officeDocument/2006/relationships/tags" Target="../tags/tag183.xml" /><Relationship Id="rId23" Type="http://schemas.openxmlformats.org/officeDocument/2006/relationships/tags" Target="../tags/tag184.xml" /><Relationship Id="rId24" Type="http://schemas.openxmlformats.org/officeDocument/2006/relationships/tags" Target="../tags/tag185.xml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image" Target="../media/image3.png" /><Relationship Id="rId7" Type="http://schemas.openxmlformats.org/officeDocument/2006/relationships/tags" Target="../tags/tag168.xml" /><Relationship Id="rId8" Type="http://schemas.openxmlformats.org/officeDocument/2006/relationships/tags" Target="../tags/tag169.xml" /><Relationship Id="rId9" Type="http://schemas.openxmlformats.org/officeDocument/2006/relationships/tags" Target="../tags/tag17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83.xml" /><Relationship Id="rId11" Type="http://schemas.openxmlformats.org/officeDocument/2006/relationships/image" Target="../media/image20.jpeg" /><Relationship Id="rId12" Type="http://schemas.openxmlformats.org/officeDocument/2006/relationships/tags" Target="../tags/tag284.xml" /><Relationship Id="rId13" Type="http://schemas.openxmlformats.org/officeDocument/2006/relationships/tags" Target="../tags/tag285.xml" /><Relationship Id="rId14" Type="http://schemas.openxmlformats.org/officeDocument/2006/relationships/tags" Target="../tags/tag286.xml" /><Relationship Id="rId15" Type="http://schemas.openxmlformats.org/officeDocument/2006/relationships/tags" Target="../tags/tag287.xml" /><Relationship Id="rId16" Type="http://schemas.openxmlformats.org/officeDocument/2006/relationships/image" Target="../media/image21.png" /><Relationship Id="rId17" Type="http://schemas.openxmlformats.org/officeDocument/2006/relationships/tags" Target="../tags/tag288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tags" Target="../tags/tag279.xml" /><Relationship Id="rId6" Type="http://schemas.openxmlformats.org/officeDocument/2006/relationships/tags" Target="../tags/tag280.xml" /><Relationship Id="rId7" Type="http://schemas.openxmlformats.org/officeDocument/2006/relationships/tags" Target="../tags/tag281.xml" /><Relationship Id="rId8" Type="http://schemas.openxmlformats.org/officeDocument/2006/relationships/tags" Target="../tags/tag282.xml" /><Relationship Id="rId9" Type="http://schemas.openxmlformats.org/officeDocument/2006/relationships/image" Target="../media/image19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96.xml" /><Relationship Id="rId11" Type="http://schemas.openxmlformats.org/officeDocument/2006/relationships/tags" Target="../tags/tag297.xml" /><Relationship Id="rId12" Type="http://schemas.openxmlformats.org/officeDocument/2006/relationships/tags" Target="../tags/tag298.xml" /><Relationship Id="rId13" Type="http://schemas.openxmlformats.org/officeDocument/2006/relationships/tags" Target="../tags/tag299.xml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image" Target="../media/image22.png" /><Relationship Id="rId6" Type="http://schemas.openxmlformats.org/officeDocument/2006/relationships/tags" Target="../tags/tag292.xml" /><Relationship Id="rId7" Type="http://schemas.openxmlformats.org/officeDocument/2006/relationships/tags" Target="../tags/tag293.xml" /><Relationship Id="rId8" Type="http://schemas.openxmlformats.org/officeDocument/2006/relationships/tags" Target="../tags/tag294.xml" /><Relationship Id="rId9" Type="http://schemas.openxmlformats.org/officeDocument/2006/relationships/tags" Target="../tags/tag29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00.xml" /><Relationship Id="rId3" Type="http://schemas.openxmlformats.org/officeDocument/2006/relationships/tags" Target="../tags/tag301.xml" /><Relationship Id="rId4" Type="http://schemas.openxmlformats.org/officeDocument/2006/relationships/tags" Target="../tags/tag302.xml" /><Relationship Id="rId5" Type="http://schemas.openxmlformats.org/officeDocument/2006/relationships/tags" Target="../tags/tag303.xml" /><Relationship Id="rId6" Type="http://schemas.openxmlformats.org/officeDocument/2006/relationships/tags" Target="../tags/tag30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25.png" /><Relationship Id="rId11" Type="http://schemas.openxmlformats.org/officeDocument/2006/relationships/image" Target="../media/image26.svg" /><Relationship Id="rId12" Type="http://schemas.openxmlformats.org/officeDocument/2006/relationships/tags" Target="../tags/tag311.xml" /><Relationship Id="rId13" Type="http://schemas.openxmlformats.org/officeDocument/2006/relationships/image" Target="../media/image27.png" /><Relationship Id="rId14" Type="http://schemas.openxmlformats.org/officeDocument/2006/relationships/image" Target="../media/image28.svg" /><Relationship Id="rId15" Type="http://schemas.openxmlformats.org/officeDocument/2006/relationships/tags" Target="../tags/tag312.xml" /><Relationship Id="rId16" Type="http://schemas.openxmlformats.org/officeDocument/2006/relationships/image" Target="../media/image29.png" /><Relationship Id="rId17" Type="http://schemas.openxmlformats.org/officeDocument/2006/relationships/image" Target="../media/image30.svg" /><Relationship Id="rId18" Type="http://schemas.openxmlformats.org/officeDocument/2006/relationships/tags" Target="../tags/tag313.xml" /><Relationship Id="rId19" Type="http://schemas.openxmlformats.org/officeDocument/2006/relationships/image" Target="../media/image31.png" /><Relationship Id="rId2" Type="http://schemas.openxmlformats.org/officeDocument/2006/relationships/tags" Target="../tags/tag305.xml" /><Relationship Id="rId20" Type="http://schemas.openxmlformats.org/officeDocument/2006/relationships/image" Target="../media/image32.svg" /><Relationship Id="rId21" Type="http://schemas.openxmlformats.org/officeDocument/2006/relationships/tags" Target="../tags/tag314.xml" /><Relationship Id="rId22" Type="http://schemas.openxmlformats.org/officeDocument/2006/relationships/image" Target="../media/image33.png" /><Relationship Id="rId23" Type="http://schemas.openxmlformats.org/officeDocument/2006/relationships/image" Target="../media/image34.svg" /><Relationship Id="rId24" Type="http://schemas.openxmlformats.org/officeDocument/2006/relationships/tags" Target="../tags/tag315.xml" /><Relationship Id="rId25" Type="http://schemas.openxmlformats.org/officeDocument/2006/relationships/image" Target="../media/image35.png" /><Relationship Id="rId26" Type="http://schemas.openxmlformats.org/officeDocument/2006/relationships/image" Target="../media/image36.svg" /><Relationship Id="rId27" Type="http://schemas.openxmlformats.org/officeDocument/2006/relationships/tags" Target="../tags/tag316.xml" /><Relationship Id="rId28" Type="http://schemas.openxmlformats.org/officeDocument/2006/relationships/tags" Target="../tags/tag317.xml" /><Relationship Id="rId29" Type="http://schemas.openxmlformats.org/officeDocument/2006/relationships/tags" Target="../tags/tag318.xml" /><Relationship Id="rId3" Type="http://schemas.openxmlformats.org/officeDocument/2006/relationships/tags" Target="../tags/tag306.xml" /><Relationship Id="rId30" Type="http://schemas.openxmlformats.org/officeDocument/2006/relationships/tags" Target="../tags/tag319.xml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tags" Target="../tags/tag309.xml" /><Relationship Id="rId7" Type="http://schemas.openxmlformats.org/officeDocument/2006/relationships/image" Target="../media/image23.png" /><Relationship Id="rId8" Type="http://schemas.openxmlformats.org/officeDocument/2006/relationships/image" Target="../media/image24.svg" /><Relationship Id="rId9" Type="http://schemas.openxmlformats.org/officeDocument/2006/relationships/tags" Target="../tags/tag31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31.xml" /><Relationship Id="rId11" Type="http://schemas.openxmlformats.org/officeDocument/2006/relationships/tags" Target="../tags/tag332.xml" /><Relationship Id="rId12" Type="http://schemas.openxmlformats.org/officeDocument/2006/relationships/tags" Target="../tags/tag333.xml" /><Relationship Id="rId13" Type="http://schemas.openxmlformats.org/officeDocument/2006/relationships/tags" Target="../tags/tag334.xml" /><Relationship Id="rId14" Type="http://schemas.openxmlformats.org/officeDocument/2006/relationships/tags" Target="../tags/tag335.xml" /><Relationship Id="rId15" Type="http://schemas.openxmlformats.org/officeDocument/2006/relationships/tags" Target="../tags/tag336.xml" /><Relationship Id="rId16" Type="http://schemas.openxmlformats.org/officeDocument/2006/relationships/tags" Target="../tags/tag337.xml" /><Relationship Id="rId17" Type="http://schemas.openxmlformats.org/officeDocument/2006/relationships/tags" Target="../tags/tag338.xml" /><Relationship Id="rId18" Type="http://schemas.openxmlformats.org/officeDocument/2006/relationships/tags" Target="../tags/tag339.xml" /><Relationship Id="rId19" Type="http://schemas.openxmlformats.org/officeDocument/2006/relationships/tags" Target="../tags/tag340.xml" /><Relationship Id="rId2" Type="http://schemas.openxmlformats.org/officeDocument/2006/relationships/notesSlide" Target="../notesSlides/notesSlide7.xml" /><Relationship Id="rId20" Type="http://schemas.openxmlformats.org/officeDocument/2006/relationships/tags" Target="../tags/tag341.xml" /><Relationship Id="rId21" Type="http://schemas.openxmlformats.org/officeDocument/2006/relationships/tags" Target="../tags/tag342.xml" /><Relationship Id="rId22" Type="http://schemas.openxmlformats.org/officeDocument/2006/relationships/tags" Target="../tags/tag343.xml" /><Relationship Id="rId23" Type="http://schemas.openxmlformats.org/officeDocument/2006/relationships/tags" Target="../tags/tag344.xml" /><Relationship Id="rId24" Type="http://schemas.openxmlformats.org/officeDocument/2006/relationships/tags" Target="../tags/tag345.xml" /><Relationship Id="rId25" Type="http://schemas.openxmlformats.org/officeDocument/2006/relationships/tags" Target="../tags/tag346.xml" /><Relationship Id="rId26" Type="http://schemas.openxmlformats.org/officeDocument/2006/relationships/tags" Target="../tags/tag347.xml" /><Relationship Id="rId27" Type="http://schemas.openxmlformats.org/officeDocument/2006/relationships/tags" Target="../tags/tag348.xml" /><Relationship Id="rId28" Type="http://schemas.openxmlformats.org/officeDocument/2006/relationships/tags" Target="../tags/tag349.xml" /><Relationship Id="rId29" Type="http://schemas.openxmlformats.org/officeDocument/2006/relationships/tags" Target="../tags/tag350.xml" /><Relationship Id="rId3" Type="http://schemas.openxmlformats.org/officeDocument/2006/relationships/tags" Target="../tags/tag324.xml" /><Relationship Id="rId30" Type="http://schemas.openxmlformats.org/officeDocument/2006/relationships/tags" Target="../tags/tag351.xml" /><Relationship Id="rId31" Type="http://schemas.openxmlformats.org/officeDocument/2006/relationships/tags" Target="../tags/tag352.xml" /><Relationship Id="rId32" Type="http://schemas.openxmlformats.org/officeDocument/2006/relationships/tags" Target="../tags/tag353.xml" /><Relationship Id="rId33" Type="http://schemas.openxmlformats.org/officeDocument/2006/relationships/tags" Target="../tags/tag354.xml" /><Relationship Id="rId34" Type="http://schemas.openxmlformats.org/officeDocument/2006/relationships/tags" Target="../tags/tag355.xml" /><Relationship Id="rId35" Type="http://schemas.openxmlformats.org/officeDocument/2006/relationships/tags" Target="../tags/tag356.xml" /><Relationship Id="rId36" Type="http://schemas.openxmlformats.org/officeDocument/2006/relationships/tags" Target="../tags/tag357.xml" /><Relationship Id="rId37" Type="http://schemas.openxmlformats.org/officeDocument/2006/relationships/tags" Target="../tags/tag358.xml" /><Relationship Id="rId38" Type="http://schemas.openxmlformats.org/officeDocument/2006/relationships/tags" Target="../tags/tag359.xml" /><Relationship Id="rId39" Type="http://schemas.openxmlformats.org/officeDocument/2006/relationships/tags" Target="../tags/tag360.xml" /><Relationship Id="rId4" Type="http://schemas.openxmlformats.org/officeDocument/2006/relationships/tags" Target="../tags/tag325.xml" /><Relationship Id="rId40" Type="http://schemas.openxmlformats.org/officeDocument/2006/relationships/tags" Target="../tags/tag361.xml" /><Relationship Id="rId41" Type="http://schemas.openxmlformats.org/officeDocument/2006/relationships/tags" Target="../tags/tag362.xml" /><Relationship Id="rId42" Type="http://schemas.openxmlformats.org/officeDocument/2006/relationships/tags" Target="../tags/tag363.xml" /><Relationship Id="rId43" Type="http://schemas.openxmlformats.org/officeDocument/2006/relationships/tags" Target="../tags/tag364.xml" /><Relationship Id="rId44" Type="http://schemas.openxmlformats.org/officeDocument/2006/relationships/tags" Target="../tags/tag365.xml" /><Relationship Id="rId45" Type="http://schemas.openxmlformats.org/officeDocument/2006/relationships/tags" Target="../tags/tag366.xml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tags" Target="../tags/tag328.xml" /><Relationship Id="rId8" Type="http://schemas.openxmlformats.org/officeDocument/2006/relationships/tags" Target="../tags/tag329.xml" /><Relationship Id="rId9" Type="http://schemas.openxmlformats.org/officeDocument/2006/relationships/tags" Target="../tags/tag33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37.png" /><Relationship Id="rId11" Type="http://schemas.openxmlformats.org/officeDocument/2006/relationships/tags" Target="../tags/tag378.xml" /><Relationship Id="rId12" Type="http://schemas.openxmlformats.org/officeDocument/2006/relationships/tags" Target="../tags/tag379.xml" /><Relationship Id="rId13" Type="http://schemas.openxmlformats.org/officeDocument/2006/relationships/tags" Target="../tags/tag380.xml" /><Relationship Id="rId14" Type="http://schemas.openxmlformats.org/officeDocument/2006/relationships/tags" Target="../tags/tag381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371.xml" /><Relationship Id="rId4" Type="http://schemas.openxmlformats.org/officeDocument/2006/relationships/tags" Target="../tags/tag372.xml" /><Relationship Id="rId5" Type="http://schemas.openxmlformats.org/officeDocument/2006/relationships/tags" Target="../tags/tag373.xml" /><Relationship Id="rId6" Type="http://schemas.openxmlformats.org/officeDocument/2006/relationships/tags" Target="../tags/tag374.xml" /><Relationship Id="rId7" Type="http://schemas.openxmlformats.org/officeDocument/2006/relationships/tags" Target="../tags/tag375.xml" /><Relationship Id="rId8" Type="http://schemas.openxmlformats.org/officeDocument/2006/relationships/tags" Target="../tags/tag376.xml" /><Relationship Id="rId9" Type="http://schemas.openxmlformats.org/officeDocument/2006/relationships/tags" Target="../tags/tag37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37.png" /><Relationship Id="rId11" Type="http://schemas.openxmlformats.org/officeDocument/2006/relationships/tags" Target="../tags/tag393.xml" /><Relationship Id="rId12" Type="http://schemas.openxmlformats.org/officeDocument/2006/relationships/image" Target="../media/image38.png" /><Relationship Id="rId13" Type="http://schemas.openxmlformats.org/officeDocument/2006/relationships/tags" Target="../tags/tag394.xml" /><Relationship Id="rId14" Type="http://schemas.openxmlformats.org/officeDocument/2006/relationships/tags" Target="../tags/tag395.xml" /><Relationship Id="rId15" Type="http://schemas.openxmlformats.org/officeDocument/2006/relationships/tags" Target="../tags/tag396.xml" /><Relationship Id="rId16" Type="http://schemas.openxmlformats.org/officeDocument/2006/relationships/tags" Target="../tags/tag397.xml" /><Relationship Id="rId17" Type="http://schemas.openxmlformats.org/officeDocument/2006/relationships/tags" Target="../tags/tag398.xml" /><Relationship Id="rId18" Type="http://schemas.openxmlformats.org/officeDocument/2006/relationships/tags" Target="../tags/tag399.xml" /><Relationship Id="rId19" Type="http://schemas.openxmlformats.org/officeDocument/2006/relationships/tags" Target="../tags/tag400.xml" /><Relationship Id="rId2" Type="http://schemas.openxmlformats.org/officeDocument/2006/relationships/notesSlide" Target="../notesSlides/notesSlide9.xml" /><Relationship Id="rId20" Type="http://schemas.openxmlformats.org/officeDocument/2006/relationships/tags" Target="../tags/tag401.xml" /><Relationship Id="rId21" Type="http://schemas.openxmlformats.org/officeDocument/2006/relationships/tags" Target="../tags/tag402.xml" /><Relationship Id="rId3" Type="http://schemas.openxmlformats.org/officeDocument/2006/relationships/tags" Target="../tags/tag386.xml" /><Relationship Id="rId4" Type="http://schemas.openxmlformats.org/officeDocument/2006/relationships/tags" Target="../tags/tag387.xml" /><Relationship Id="rId5" Type="http://schemas.openxmlformats.org/officeDocument/2006/relationships/tags" Target="../tags/tag388.xml" /><Relationship Id="rId6" Type="http://schemas.openxmlformats.org/officeDocument/2006/relationships/tags" Target="../tags/tag389.xml" /><Relationship Id="rId7" Type="http://schemas.openxmlformats.org/officeDocument/2006/relationships/tags" Target="../tags/tag390.xml" /><Relationship Id="rId8" Type="http://schemas.openxmlformats.org/officeDocument/2006/relationships/tags" Target="../tags/tag391.xml" /><Relationship Id="rId9" Type="http://schemas.openxmlformats.org/officeDocument/2006/relationships/tags" Target="../tags/tag39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11.xml" /><Relationship Id="rId11" Type="http://schemas.openxmlformats.org/officeDocument/2006/relationships/tags" Target="../tags/tag412.xml" /><Relationship Id="rId12" Type="http://schemas.openxmlformats.org/officeDocument/2006/relationships/tags" Target="../tags/tag413.xml" /><Relationship Id="rId13" Type="http://schemas.openxmlformats.org/officeDocument/2006/relationships/tags" Target="../tags/tag414.xml" /><Relationship Id="rId14" Type="http://schemas.openxmlformats.org/officeDocument/2006/relationships/tags" Target="../tags/tag415.xml" /><Relationship Id="rId15" Type="http://schemas.openxmlformats.org/officeDocument/2006/relationships/tags" Target="../tags/tag416.xml" /><Relationship Id="rId16" Type="http://schemas.openxmlformats.org/officeDocument/2006/relationships/tags" Target="../tags/tag417.xml" /><Relationship Id="rId17" Type="http://schemas.openxmlformats.org/officeDocument/2006/relationships/tags" Target="../tags/tag418.xml" /><Relationship Id="rId18" Type="http://schemas.openxmlformats.org/officeDocument/2006/relationships/tags" Target="../tags/tag419.xml" /><Relationship Id="rId19" Type="http://schemas.openxmlformats.org/officeDocument/2006/relationships/tags" Target="../tags/tag420.xml" /><Relationship Id="rId2" Type="http://schemas.openxmlformats.org/officeDocument/2006/relationships/notesSlide" Target="../notesSlides/notesSlide10.xml" /><Relationship Id="rId20" Type="http://schemas.openxmlformats.org/officeDocument/2006/relationships/tags" Target="../tags/tag421.xml" /><Relationship Id="rId21" Type="http://schemas.openxmlformats.org/officeDocument/2006/relationships/tags" Target="../tags/tag422.xml" /><Relationship Id="rId3" Type="http://schemas.openxmlformats.org/officeDocument/2006/relationships/tags" Target="../tags/tag407.xml" /><Relationship Id="rId4" Type="http://schemas.openxmlformats.org/officeDocument/2006/relationships/image" Target="../media/image39.png" /><Relationship Id="rId5" Type="http://schemas.openxmlformats.org/officeDocument/2006/relationships/tags" Target="../tags/tag408.xml" /><Relationship Id="rId6" Type="http://schemas.openxmlformats.org/officeDocument/2006/relationships/image" Target="../media/image40.png" /><Relationship Id="rId7" Type="http://schemas.openxmlformats.org/officeDocument/2006/relationships/tags" Target="../tags/tag409.xml" /><Relationship Id="rId8" Type="http://schemas.openxmlformats.org/officeDocument/2006/relationships/image" Target="../media/image41.png" /><Relationship Id="rId9" Type="http://schemas.openxmlformats.org/officeDocument/2006/relationships/tags" Target="../tags/tag41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42.png" /><Relationship Id="rId11" Type="http://schemas.openxmlformats.org/officeDocument/2006/relationships/tags" Target="../tags/tag434.xml" /><Relationship Id="rId12" Type="http://schemas.openxmlformats.org/officeDocument/2006/relationships/image" Target="../media/image16.png" /><Relationship Id="rId13" Type="http://schemas.openxmlformats.org/officeDocument/2006/relationships/tags" Target="../tags/tag435.xml" /><Relationship Id="rId14" Type="http://schemas.openxmlformats.org/officeDocument/2006/relationships/tags" Target="../tags/tag436.xml" /><Relationship Id="rId15" Type="http://schemas.openxmlformats.org/officeDocument/2006/relationships/tags" Target="../tags/tag437.xml" /><Relationship Id="rId16" Type="http://schemas.openxmlformats.org/officeDocument/2006/relationships/tags" Target="../tags/tag438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427.xml" /><Relationship Id="rId4" Type="http://schemas.openxmlformats.org/officeDocument/2006/relationships/tags" Target="../tags/tag428.xml" /><Relationship Id="rId5" Type="http://schemas.openxmlformats.org/officeDocument/2006/relationships/tags" Target="../tags/tag429.xml" /><Relationship Id="rId6" Type="http://schemas.openxmlformats.org/officeDocument/2006/relationships/tags" Target="../tags/tag430.xml" /><Relationship Id="rId7" Type="http://schemas.openxmlformats.org/officeDocument/2006/relationships/tags" Target="../tags/tag431.xml" /><Relationship Id="rId8" Type="http://schemas.openxmlformats.org/officeDocument/2006/relationships/tags" Target="../tags/tag432.xml" /><Relationship Id="rId9" Type="http://schemas.openxmlformats.org/officeDocument/2006/relationships/tags" Target="../tags/tag43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43.png" /><Relationship Id="rId11" Type="http://schemas.openxmlformats.org/officeDocument/2006/relationships/tags" Target="../tags/tag449.xml" /><Relationship Id="rId12" Type="http://schemas.openxmlformats.org/officeDocument/2006/relationships/image" Target="../media/image44.png" /><Relationship Id="rId13" Type="http://schemas.openxmlformats.org/officeDocument/2006/relationships/tags" Target="../tags/tag450.xml" /><Relationship Id="rId14" Type="http://schemas.openxmlformats.org/officeDocument/2006/relationships/image" Target="../media/image45.png" /><Relationship Id="rId15" Type="http://schemas.openxmlformats.org/officeDocument/2006/relationships/tags" Target="../tags/tag451.xml" /><Relationship Id="rId16" Type="http://schemas.openxmlformats.org/officeDocument/2006/relationships/image" Target="../media/image46.png" /><Relationship Id="rId17" Type="http://schemas.openxmlformats.org/officeDocument/2006/relationships/tags" Target="../tags/tag452.xml" /><Relationship Id="rId18" Type="http://schemas.openxmlformats.org/officeDocument/2006/relationships/tags" Target="../tags/tag453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443.xml" /><Relationship Id="rId4" Type="http://schemas.openxmlformats.org/officeDocument/2006/relationships/tags" Target="../tags/tag444.xml" /><Relationship Id="rId5" Type="http://schemas.openxmlformats.org/officeDocument/2006/relationships/tags" Target="../tags/tag445.xml" /><Relationship Id="rId6" Type="http://schemas.openxmlformats.org/officeDocument/2006/relationships/tags" Target="../tags/tag446.xml" /><Relationship Id="rId7" Type="http://schemas.openxmlformats.org/officeDocument/2006/relationships/image" Target="../media/image16.png" /><Relationship Id="rId8" Type="http://schemas.openxmlformats.org/officeDocument/2006/relationships/tags" Target="../tags/tag447.xml" /><Relationship Id="rId9" Type="http://schemas.openxmlformats.org/officeDocument/2006/relationships/tags" Target="../tags/tag44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93.xml" /><Relationship Id="rId11" Type="http://schemas.openxmlformats.org/officeDocument/2006/relationships/tags" Target="../tags/tag194.xml" /><Relationship Id="rId12" Type="http://schemas.openxmlformats.org/officeDocument/2006/relationships/tags" Target="../tags/tag195.xml" /><Relationship Id="rId13" Type="http://schemas.openxmlformats.org/officeDocument/2006/relationships/tags" Target="../tags/tag196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90.xml" /><Relationship Id="rId4" Type="http://schemas.openxmlformats.org/officeDocument/2006/relationships/image" Target="../media/image4.jpeg" /><Relationship Id="rId5" Type="http://schemas.openxmlformats.org/officeDocument/2006/relationships/image" Target="../media/image5.png" /><Relationship Id="rId6" Type="http://schemas.openxmlformats.org/officeDocument/2006/relationships/tags" Target="../tags/tag191.xml" /><Relationship Id="rId7" Type="http://schemas.openxmlformats.org/officeDocument/2006/relationships/image" Target="../media/image6.png" /><Relationship Id="rId8" Type="http://schemas.openxmlformats.org/officeDocument/2006/relationships/tags" Target="../tags/tag192.xml" /><Relationship Id="rId9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54.xml" /><Relationship Id="rId3" Type="http://schemas.openxmlformats.org/officeDocument/2006/relationships/tags" Target="../tags/tag455.xml" /><Relationship Id="rId4" Type="http://schemas.openxmlformats.org/officeDocument/2006/relationships/tags" Target="../tags/tag456.xml" /><Relationship Id="rId5" Type="http://schemas.openxmlformats.org/officeDocument/2006/relationships/tags" Target="../tags/tag457.xml" /><Relationship Id="rId6" Type="http://schemas.openxmlformats.org/officeDocument/2006/relationships/tags" Target="../tags/tag458.xml" /><Relationship Id="rId7" Type="http://schemas.openxmlformats.org/officeDocument/2006/relationships/image" Target="../media/image47.png" /><Relationship Id="rId8" Type="http://schemas.openxmlformats.org/officeDocument/2006/relationships/tags" Target="../tags/tag459.xml" /><Relationship Id="rId9" Type="http://schemas.openxmlformats.org/officeDocument/2006/relationships/tags" Target="../tags/tag46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61.xml" /><Relationship Id="rId3" Type="http://schemas.openxmlformats.org/officeDocument/2006/relationships/tags" Target="../tags/tag462.xml" /><Relationship Id="rId4" Type="http://schemas.openxmlformats.org/officeDocument/2006/relationships/tags" Target="../tags/tag463.xml" /><Relationship Id="rId5" Type="http://schemas.openxmlformats.org/officeDocument/2006/relationships/tags" Target="../tags/tag464.xml" /><Relationship Id="rId6" Type="http://schemas.openxmlformats.org/officeDocument/2006/relationships/tags" Target="../tags/tag465.xml" /><Relationship Id="rId7" Type="http://schemas.openxmlformats.org/officeDocument/2006/relationships/tags" Target="../tags/tag466.xml" /><Relationship Id="rId8" Type="http://schemas.openxmlformats.org/officeDocument/2006/relationships/image" Target="../media/image48.jpeg" /><Relationship Id="rId9" Type="http://schemas.openxmlformats.org/officeDocument/2006/relationships/tags" Target="../tags/tag46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68.xml" /><Relationship Id="rId3" Type="http://schemas.openxmlformats.org/officeDocument/2006/relationships/tags" Target="../tags/tag469.xml" /><Relationship Id="rId4" Type="http://schemas.openxmlformats.org/officeDocument/2006/relationships/tags" Target="../tags/tag470.xml" /><Relationship Id="rId5" Type="http://schemas.openxmlformats.org/officeDocument/2006/relationships/tags" Target="../tags/tag471.xml" /><Relationship Id="rId6" Type="http://schemas.openxmlformats.org/officeDocument/2006/relationships/tags" Target="../tags/tag472.xml" /><Relationship Id="rId7" Type="http://schemas.openxmlformats.org/officeDocument/2006/relationships/tags" Target="../tags/tag473.xml" /><Relationship Id="rId8" Type="http://schemas.openxmlformats.org/officeDocument/2006/relationships/image" Target="../media/image49.png" /><Relationship Id="rId9" Type="http://schemas.openxmlformats.org/officeDocument/2006/relationships/tags" Target="../tags/tag47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75.xml" /><Relationship Id="rId3" Type="http://schemas.openxmlformats.org/officeDocument/2006/relationships/tags" Target="../tags/tag476.xml" /><Relationship Id="rId4" Type="http://schemas.openxmlformats.org/officeDocument/2006/relationships/tags" Target="../tags/tag477.xml" /><Relationship Id="rId5" Type="http://schemas.openxmlformats.org/officeDocument/2006/relationships/tags" Target="../tags/tag478.xml" /><Relationship Id="rId6" Type="http://schemas.openxmlformats.org/officeDocument/2006/relationships/tags" Target="../tags/tag479.xml" /><Relationship Id="rId7" Type="http://schemas.openxmlformats.org/officeDocument/2006/relationships/tags" Target="../tags/tag480.xml" /><Relationship Id="rId8" Type="http://schemas.openxmlformats.org/officeDocument/2006/relationships/image" Target="../media/image50.png" /><Relationship Id="rId9" Type="http://schemas.openxmlformats.org/officeDocument/2006/relationships/tags" Target="../tags/tag48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01.xml" /><Relationship Id="rId4" Type="http://schemas.openxmlformats.org/officeDocument/2006/relationships/image" Target="../media/image8.jpeg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15.xml" /><Relationship Id="rId11" Type="http://schemas.openxmlformats.org/officeDocument/2006/relationships/tags" Target="../tags/tag216.xml" /><Relationship Id="rId12" Type="http://schemas.openxmlformats.org/officeDocument/2006/relationships/tags" Target="../tags/tag217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tags" Target="../tags/tag213.xml" /><Relationship Id="rId7" Type="http://schemas.openxmlformats.org/officeDocument/2006/relationships/image" Target="../media/image9.jpeg" /><Relationship Id="rId8" Type="http://schemas.openxmlformats.org/officeDocument/2006/relationships/image" Target="../media/image10.png" /><Relationship Id="rId9" Type="http://schemas.openxmlformats.org/officeDocument/2006/relationships/tags" Target="../tags/tag21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25.xml" /><Relationship Id="rId11" Type="http://schemas.openxmlformats.org/officeDocument/2006/relationships/image" Target="../media/image14.png" /><Relationship Id="rId12" Type="http://schemas.openxmlformats.org/officeDocument/2006/relationships/tags" Target="../tags/tag226.xml" /><Relationship Id="rId13" Type="http://schemas.openxmlformats.org/officeDocument/2006/relationships/tags" Target="../tags/tag227.xml" /><Relationship Id="rId14" Type="http://schemas.openxmlformats.org/officeDocument/2006/relationships/tags" Target="../tags/tag228.xml" /><Relationship Id="rId15" Type="http://schemas.openxmlformats.org/officeDocument/2006/relationships/tags" Target="../tags/tag229.xml" /><Relationship Id="rId16" Type="http://schemas.openxmlformats.org/officeDocument/2006/relationships/tags" Target="../tags/tag230.xml" /><Relationship Id="rId17" Type="http://schemas.openxmlformats.org/officeDocument/2006/relationships/tags" Target="../tags/tag231.xml" /><Relationship Id="rId18" Type="http://schemas.openxmlformats.org/officeDocument/2006/relationships/tags" Target="../tags/tag232.xml" /><Relationship Id="rId19" Type="http://schemas.openxmlformats.org/officeDocument/2006/relationships/tags" Target="../tags/tag233.xml" /><Relationship Id="rId2" Type="http://schemas.openxmlformats.org/officeDocument/2006/relationships/notesSlide" Target="../notesSlides/notesSlide5.xml" /><Relationship Id="rId20" Type="http://schemas.openxmlformats.org/officeDocument/2006/relationships/tags" Target="../tags/tag234.xml" /><Relationship Id="rId21" Type="http://schemas.openxmlformats.org/officeDocument/2006/relationships/tags" Target="../tags/tag235.xml" /><Relationship Id="rId22" Type="http://schemas.openxmlformats.org/officeDocument/2006/relationships/tags" Target="../tags/tag236.xml" /><Relationship Id="rId3" Type="http://schemas.openxmlformats.org/officeDocument/2006/relationships/tags" Target="../tags/tag222.xml" /><Relationship Id="rId4" Type="http://schemas.openxmlformats.org/officeDocument/2006/relationships/image" Target="../media/image4.jpeg" /><Relationship Id="rId5" Type="http://schemas.openxmlformats.org/officeDocument/2006/relationships/image" Target="../media/image11.jpeg" /><Relationship Id="rId6" Type="http://schemas.openxmlformats.org/officeDocument/2006/relationships/tags" Target="../tags/tag223.xml" /><Relationship Id="rId7" Type="http://schemas.openxmlformats.org/officeDocument/2006/relationships/image" Target="../media/image12.png" /><Relationship Id="rId8" Type="http://schemas.openxmlformats.org/officeDocument/2006/relationships/tags" Target="../tags/tag224.xml" /><Relationship Id="rId9" Type="http://schemas.openxmlformats.org/officeDocument/2006/relationships/image" Target="../media/image1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5.png" /><Relationship Id="rId11" Type="http://schemas.openxmlformats.org/officeDocument/2006/relationships/tags" Target="../tags/tag248.xml" /><Relationship Id="rId12" Type="http://schemas.openxmlformats.org/officeDocument/2006/relationships/image" Target="../media/image16.png" /><Relationship Id="rId13" Type="http://schemas.openxmlformats.org/officeDocument/2006/relationships/tags" Target="../tags/tag249.xml" /><Relationship Id="rId14" Type="http://schemas.openxmlformats.org/officeDocument/2006/relationships/tags" Target="../tags/tag250.xml" /><Relationship Id="rId15" Type="http://schemas.openxmlformats.org/officeDocument/2006/relationships/tags" Target="../tags/tag251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2.xml" /><Relationship Id="rId3" Type="http://schemas.openxmlformats.org/officeDocument/2006/relationships/tags" Target="../tags/tag25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61.xml" /><Relationship Id="rId11" Type="http://schemas.openxmlformats.org/officeDocument/2006/relationships/tags" Target="../tags/tag262.xml" /><Relationship Id="rId12" Type="http://schemas.openxmlformats.org/officeDocument/2006/relationships/tags" Target="../tags/tag263.xml" /><Relationship Id="rId13" Type="http://schemas.openxmlformats.org/officeDocument/2006/relationships/tags" Target="../tags/tag264.xml" /><Relationship Id="rId2" Type="http://schemas.openxmlformats.org/officeDocument/2006/relationships/tags" Target="../tags/tag254.xml" /><Relationship Id="rId3" Type="http://schemas.openxmlformats.org/officeDocument/2006/relationships/tags" Target="../tags/tag255.xml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tags" Target="../tags/tag258.xml" /><Relationship Id="rId7" Type="http://schemas.openxmlformats.org/officeDocument/2006/relationships/tags" Target="../tags/tag259.xml" /><Relationship Id="rId8" Type="http://schemas.openxmlformats.org/officeDocument/2006/relationships/tags" Target="../tags/tag260.xml" /><Relationship Id="rId9" Type="http://schemas.openxmlformats.org/officeDocument/2006/relationships/image" Target="../media/image1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73.xml" /><Relationship Id="rId11" Type="http://schemas.openxmlformats.org/officeDocument/2006/relationships/tags" Target="../tags/tag274.xml" /><Relationship Id="rId12" Type="http://schemas.openxmlformats.org/officeDocument/2006/relationships/image" Target="../media/image18.gif" /><Relationship Id="rId13" Type="http://schemas.openxmlformats.org/officeDocument/2006/relationships/tags" Target="../tags/tag275.xml" /><Relationship Id="rId2" Type="http://schemas.openxmlformats.org/officeDocument/2006/relationships/tags" Target="../tags/tag265.xml" /><Relationship Id="rId3" Type="http://schemas.openxmlformats.org/officeDocument/2006/relationships/tags" Target="../tags/tag266.xml" /><Relationship Id="rId4" Type="http://schemas.openxmlformats.org/officeDocument/2006/relationships/tags" Target="../tags/tag267.xml" /><Relationship Id="rId5" Type="http://schemas.openxmlformats.org/officeDocument/2006/relationships/tags" Target="../tags/tag268.xml" /><Relationship Id="rId6" Type="http://schemas.openxmlformats.org/officeDocument/2006/relationships/tags" Target="../tags/tag269.xml" /><Relationship Id="rId7" Type="http://schemas.openxmlformats.org/officeDocument/2006/relationships/tags" Target="../tags/tag270.xml" /><Relationship Id="rId8" Type="http://schemas.openxmlformats.org/officeDocument/2006/relationships/tags" Target="../tags/tag271.xml" /><Relationship Id="rId9" Type="http://schemas.openxmlformats.org/officeDocument/2006/relationships/tags" Target="../tags/tag27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9" name="任意多边形: 形状 2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90B885-028B-4175-B5CA-5079F47A3C6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626576" y="0"/>
            <a:ext cx="7517424" cy="5143500"/>
          </a:xfrm>
          <a:custGeom>
            <a:gdLst>
              <a:gd name="connsiteX0" fmla="*/ 153187 w 10023232"/>
              <a:gd name="connsiteY0" fmla="*/ 0 h 6858000"/>
              <a:gd name="connsiteX1" fmla="*/ 6901838 w 10023232"/>
              <a:gd name="connsiteY1" fmla="*/ 0 h 6858000"/>
              <a:gd name="connsiteX2" fmla="*/ 10023232 w 10023232"/>
              <a:gd name="connsiteY2" fmla="*/ 0 h 6858000"/>
              <a:gd name="connsiteX3" fmla="*/ 10023232 w 10023232"/>
              <a:gd name="connsiteY3" fmla="*/ 6858000 h 6858000"/>
              <a:gd name="connsiteX4" fmla="*/ 6904098 w 10023232"/>
              <a:gd name="connsiteY4" fmla="*/ 6858000 h 6858000"/>
              <a:gd name="connsiteX5" fmla="*/ 153187 w 10023232"/>
              <a:gd name="connsiteY5" fmla="*/ 6858000 h 6858000"/>
              <a:gd name="connsiteX6" fmla="*/ 101863 w 10023232"/>
              <a:gd name="connsiteY6" fmla="*/ 6795795 h 6858000"/>
              <a:gd name="connsiteX7" fmla="*/ 0 w 10023232"/>
              <a:gd name="connsiteY7" fmla="*/ 6462320 h 6858000"/>
              <a:gd name="connsiteX8" fmla="*/ 596439 w 10023232"/>
              <a:gd name="connsiteY8" fmla="*/ 5865881 h 6858000"/>
              <a:gd name="connsiteX9" fmla="*/ 846813 w 10023232"/>
              <a:gd name="connsiteY9" fmla="*/ 5865881 h 6858000"/>
              <a:gd name="connsiteX10" fmla="*/ 846813 w 10023232"/>
              <a:gd name="connsiteY10" fmla="*/ 5862736 h 6858000"/>
              <a:gd name="connsiteX11" fmla="*/ 942396 w 10023232"/>
              <a:gd name="connsiteY11" fmla="*/ 5867562 h 6858000"/>
              <a:gd name="connsiteX12" fmla="*/ 3380959 w 10023232"/>
              <a:gd name="connsiteY12" fmla="*/ 3429000 h 6858000"/>
              <a:gd name="connsiteX13" fmla="*/ 942396 w 10023232"/>
              <a:gd name="connsiteY13" fmla="*/ 990438 h 6858000"/>
              <a:gd name="connsiteX14" fmla="*/ 846813 w 10023232"/>
              <a:gd name="connsiteY14" fmla="*/ 995264 h 6858000"/>
              <a:gd name="connsiteX15" fmla="*/ 846813 w 10023232"/>
              <a:gd name="connsiteY15" fmla="*/ 992120 h 6858000"/>
              <a:gd name="connsiteX16" fmla="*/ 596439 w 10023232"/>
              <a:gd name="connsiteY16" fmla="*/ 992120 h 6858000"/>
              <a:gd name="connsiteX17" fmla="*/ 0 w 10023232"/>
              <a:gd name="connsiteY17" fmla="*/ 395680 h 6858000"/>
              <a:gd name="connsiteX18" fmla="*/ 101863 w 10023232"/>
              <a:gd name="connsiteY18" fmla="*/ 62206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023232" h="6858000">
                <a:moveTo>
                  <a:pt x="153187" y="0"/>
                </a:moveTo>
                <a:lnTo>
                  <a:pt x="6901838" y="0"/>
                </a:lnTo>
                <a:lnTo>
                  <a:pt x="10023232" y="0"/>
                </a:lnTo>
                <a:lnTo>
                  <a:pt x="10023232" y="6858000"/>
                </a:lnTo>
                <a:lnTo>
                  <a:pt x="6904098" y="6858000"/>
                </a:lnTo>
                <a:lnTo>
                  <a:pt x="153187" y="6858000"/>
                </a:lnTo>
                <a:lnTo>
                  <a:pt x="101863" y="6795795"/>
                </a:lnTo>
                <a:cubicBezTo>
                  <a:pt x="37552" y="6700603"/>
                  <a:pt x="0" y="6585847"/>
                  <a:pt x="0" y="6462320"/>
                </a:cubicBezTo>
                <a:cubicBezTo>
                  <a:pt x="0" y="6132915"/>
                  <a:pt x="267035" y="5865881"/>
                  <a:pt x="596439" y="5865881"/>
                </a:cubicBezTo>
                <a:lnTo>
                  <a:pt x="846813" y="5865881"/>
                </a:lnTo>
                <a:lnTo>
                  <a:pt x="846813" y="5862736"/>
                </a:lnTo>
                <a:lnTo>
                  <a:pt x="942396" y="5867562"/>
                </a:lnTo>
                <a:cubicBezTo>
                  <a:pt x="2289176" y="5867562"/>
                  <a:pt x="3380959" y="4775781"/>
                  <a:pt x="3380959" y="3429000"/>
                </a:cubicBezTo>
                <a:cubicBezTo>
                  <a:pt x="3380959" y="2082219"/>
                  <a:pt x="2289176" y="990438"/>
                  <a:pt x="942396" y="990438"/>
                </a:cubicBezTo>
                <a:lnTo>
                  <a:pt x="846813" y="995264"/>
                </a:lnTo>
                <a:lnTo>
                  <a:pt x="846813" y="992120"/>
                </a:lnTo>
                <a:lnTo>
                  <a:pt x="596439" y="992120"/>
                </a:lnTo>
                <a:cubicBezTo>
                  <a:pt x="267035" y="992120"/>
                  <a:pt x="0" y="725085"/>
                  <a:pt x="0" y="395680"/>
                </a:cubicBezTo>
                <a:cubicBezTo>
                  <a:pt x="0" y="272154"/>
                  <a:pt x="37552" y="157398"/>
                  <a:pt x="101863" y="62206"/>
                </a:cubicBezTo>
                <a:close/>
              </a:path>
            </a:pathLst>
          </a:custGeom>
          <a:gradFill>
            <a:gsLst>
              <a:gs pos="100000">
                <a:srgbClr val="6B65F4"/>
              </a:gs>
              <a:gs pos="26000">
                <a:srgbClr val="65C2EA"/>
              </a:gs>
              <a:gs pos="0">
                <a:srgbClr val="4593BE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82EA3D-53A1-474A-A505-E4D4C58B9A5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45735" y="1160855"/>
            <a:ext cx="2821793" cy="2821791"/>
          </a:xfrm>
          <a:prstGeom prst="ellipse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15" name="弧形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3BD881B-258D-4575-A7E1-DA1EB7F2EA3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676590" y="952477"/>
            <a:ext cx="3238547" cy="3238547"/>
          </a:xfrm>
          <a:prstGeom prst="arc">
            <a:avLst>
              <a:gd name="adj1" fmla="val 16200000"/>
              <a:gd name="adj2" fmla="val 5309553"/>
            </a:avLst>
          </a:prstGeom>
          <a:noFill/>
          <a:ln w="2540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6000">
                  <a:srgbClr val="6B65F4"/>
                </a:gs>
                <a:gs pos="100000">
                  <a:srgbClr val="65C2EA">
                    <a:alpha val="45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9C3B37A-089F-4F57-9F48-C21D4FAF62AB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297405" y="4262376"/>
            <a:ext cx="135451" cy="633715"/>
            <a:chOff x="236089" y="5683168"/>
            <a:chExt cx="180601" cy="844953"/>
          </a:xfrm>
          <a:solidFill>
            <a:srgbClr val="6983F1"/>
          </a:solidFill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25BCCEF-999F-4CD6-BEDD-A72059F906C2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>
              <a:off x="236089" y="5683168"/>
              <a:ext cx="180601" cy="180601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922C8DF-750B-4009-A4F4-74BCFCCFC936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H="1">
              <a:off x="236089" y="6015344"/>
              <a:ext cx="180601" cy="180601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D6BD373-382A-4CFD-86CE-4E83A6C466D1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flipH="1">
              <a:off x="236089" y="6347520"/>
              <a:ext cx="180601" cy="180601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/>
                <a:ea typeface="等线" panose="02010600030101010101" pitchFamily="2" charset="-122"/>
              </a:endParaRPr>
            </a:p>
          </p:txBody>
        </p:sp>
      </p:grpSp>
      <p:sp>
        <p:nvSpPr>
          <p:cNvPr id="35" name="volumetric-flask_6782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9874098-BC21-4C2A-B9DC-15CF2FF655C3}"/>
              </a:ext>
            </a:extLst>
          </p:cNvPr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199689" y="242314"/>
            <a:ext cx="330884" cy="432057"/>
          </a:xfrm>
          <a:custGeom>
            <a:gdLst>
              <a:gd name="connsiteX0" fmla="*/ 104790 w 436941"/>
              <a:gd name="connsiteY0" fmla="*/ 376325 h 603828"/>
              <a:gd name="connsiteX1" fmla="*/ 332152 w 436941"/>
              <a:gd name="connsiteY1" fmla="*/ 376325 h 603828"/>
              <a:gd name="connsiteX2" fmla="*/ 218532 w 436941"/>
              <a:gd name="connsiteY2" fmla="*/ 489794 h 603828"/>
              <a:gd name="connsiteX3" fmla="*/ 104790 w 436941"/>
              <a:gd name="connsiteY3" fmla="*/ 376325 h 603828"/>
              <a:gd name="connsiteX4" fmla="*/ 189191 w 436941"/>
              <a:gd name="connsiteY4" fmla="*/ 64795 h 603828"/>
              <a:gd name="connsiteX5" fmla="*/ 189191 w 436941"/>
              <a:gd name="connsiteY5" fmla="*/ 210434 h 603828"/>
              <a:gd name="connsiteX6" fmla="*/ 167521 w 436941"/>
              <a:gd name="connsiteY6" fmla="*/ 241069 h 603828"/>
              <a:gd name="connsiteX7" fmla="*/ 64890 w 436941"/>
              <a:gd name="connsiteY7" fmla="*/ 385735 h 603828"/>
              <a:gd name="connsiteX8" fmla="*/ 218532 w 436941"/>
              <a:gd name="connsiteY8" fmla="*/ 539033 h 603828"/>
              <a:gd name="connsiteX9" fmla="*/ 372051 w 436941"/>
              <a:gd name="connsiteY9" fmla="*/ 385735 h 603828"/>
              <a:gd name="connsiteX10" fmla="*/ 269421 w 436941"/>
              <a:gd name="connsiteY10" fmla="*/ 241069 h 603828"/>
              <a:gd name="connsiteX11" fmla="*/ 247750 w 436941"/>
              <a:gd name="connsiteY11" fmla="*/ 210434 h 603828"/>
              <a:gd name="connsiteX12" fmla="*/ 247750 w 436941"/>
              <a:gd name="connsiteY12" fmla="*/ 64795 h 603828"/>
              <a:gd name="connsiteX13" fmla="*/ 124301 w 436941"/>
              <a:gd name="connsiteY13" fmla="*/ 0 h 603828"/>
              <a:gd name="connsiteX14" fmla="*/ 312640 w 436941"/>
              <a:gd name="connsiteY14" fmla="*/ 0 h 603828"/>
              <a:gd name="connsiteX15" fmla="*/ 345146 w 436941"/>
              <a:gd name="connsiteY15" fmla="*/ 32458 h 603828"/>
              <a:gd name="connsiteX16" fmla="*/ 312762 w 436941"/>
              <a:gd name="connsiteY16" fmla="*/ 64795 h 603828"/>
              <a:gd name="connsiteX17" fmla="*/ 312762 w 436941"/>
              <a:gd name="connsiteY17" fmla="*/ 188795 h 603828"/>
              <a:gd name="connsiteX18" fmla="*/ 436941 w 436941"/>
              <a:gd name="connsiteY18" fmla="*/ 385735 h 603828"/>
              <a:gd name="connsiteX19" fmla="*/ 218532 w 436941"/>
              <a:gd name="connsiteY19" fmla="*/ 603828 h 603828"/>
              <a:gd name="connsiteX20" fmla="*/ 0 w 436941"/>
              <a:gd name="connsiteY20" fmla="*/ 385735 h 603828"/>
              <a:gd name="connsiteX21" fmla="*/ 124301 w 436941"/>
              <a:gd name="connsiteY21" fmla="*/ 188795 h 603828"/>
              <a:gd name="connsiteX22" fmla="*/ 124301 w 436941"/>
              <a:gd name="connsiteY22" fmla="*/ 64795 h 603828"/>
              <a:gd name="connsiteX23" fmla="*/ 91917 w 436941"/>
              <a:gd name="connsiteY23" fmla="*/ 32458 h 603828"/>
              <a:gd name="connsiteX24" fmla="*/ 124301 w 436941"/>
              <a:gd name="connsiteY24" fmla="*/ 0 h 60382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36941" h="603828">
                <a:moveTo>
                  <a:pt x="104790" y="376325"/>
                </a:moveTo>
                <a:lnTo>
                  <a:pt x="332152" y="376325"/>
                </a:lnTo>
                <a:cubicBezTo>
                  <a:pt x="332152" y="438958"/>
                  <a:pt x="281248" y="489794"/>
                  <a:pt x="218532" y="489794"/>
                </a:cubicBezTo>
                <a:cubicBezTo>
                  <a:pt x="155694" y="489794"/>
                  <a:pt x="104790" y="438958"/>
                  <a:pt x="104790" y="376325"/>
                </a:cubicBezTo>
                <a:close/>
                <a:moveTo>
                  <a:pt x="189191" y="64795"/>
                </a:moveTo>
                <a:lnTo>
                  <a:pt x="189191" y="210434"/>
                </a:lnTo>
                <a:cubicBezTo>
                  <a:pt x="189191" y="224171"/>
                  <a:pt x="180547" y="236449"/>
                  <a:pt x="167521" y="241069"/>
                </a:cubicBezTo>
                <a:cubicBezTo>
                  <a:pt x="106161" y="262587"/>
                  <a:pt x="64890" y="320696"/>
                  <a:pt x="64890" y="385735"/>
                </a:cubicBezTo>
                <a:cubicBezTo>
                  <a:pt x="64890" y="470225"/>
                  <a:pt x="133797" y="539033"/>
                  <a:pt x="218532" y="539033"/>
                </a:cubicBezTo>
                <a:cubicBezTo>
                  <a:pt x="303144" y="539033"/>
                  <a:pt x="372051" y="470225"/>
                  <a:pt x="372051" y="385735"/>
                </a:cubicBezTo>
                <a:cubicBezTo>
                  <a:pt x="372051" y="320696"/>
                  <a:pt x="330780" y="262587"/>
                  <a:pt x="269421" y="241069"/>
                </a:cubicBezTo>
                <a:cubicBezTo>
                  <a:pt x="256516" y="236449"/>
                  <a:pt x="247750" y="224171"/>
                  <a:pt x="247750" y="210434"/>
                </a:cubicBezTo>
                <a:lnTo>
                  <a:pt x="247750" y="64795"/>
                </a:lnTo>
                <a:close/>
                <a:moveTo>
                  <a:pt x="124301" y="0"/>
                </a:moveTo>
                <a:lnTo>
                  <a:pt x="312640" y="0"/>
                </a:lnTo>
                <a:cubicBezTo>
                  <a:pt x="330536" y="0"/>
                  <a:pt x="345146" y="14466"/>
                  <a:pt x="345146" y="32458"/>
                </a:cubicBezTo>
                <a:cubicBezTo>
                  <a:pt x="345146" y="50329"/>
                  <a:pt x="330658" y="64795"/>
                  <a:pt x="312762" y="64795"/>
                </a:cubicBezTo>
                <a:lnTo>
                  <a:pt x="312762" y="188795"/>
                </a:lnTo>
                <a:cubicBezTo>
                  <a:pt x="387878" y="224779"/>
                  <a:pt x="436941" y="301124"/>
                  <a:pt x="436941" y="385735"/>
                </a:cubicBezTo>
                <a:cubicBezTo>
                  <a:pt x="436941" y="505966"/>
                  <a:pt x="338937" y="603828"/>
                  <a:pt x="218532" y="603828"/>
                </a:cubicBezTo>
                <a:cubicBezTo>
                  <a:pt x="98004" y="603828"/>
                  <a:pt x="0" y="505966"/>
                  <a:pt x="0" y="385735"/>
                </a:cubicBezTo>
                <a:cubicBezTo>
                  <a:pt x="0" y="301124"/>
                  <a:pt x="49063" y="224779"/>
                  <a:pt x="124301" y="188795"/>
                </a:cubicBezTo>
                <a:lnTo>
                  <a:pt x="124301" y="64795"/>
                </a:lnTo>
                <a:cubicBezTo>
                  <a:pt x="106405" y="64795"/>
                  <a:pt x="91917" y="50329"/>
                  <a:pt x="91917" y="32458"/>
                </a:cubicBezTo>
                <a:cubicBezTo>
                  <a:pt x="91917" y="14466"/>
                  <a:pt x="106405" y="0"/>
                  <a:pt x="124301" y="0"/>
                </a:cubicBezTo>
                <a:close/>
              </a:path>
            </a:pathLst>
          </a:custGeom>
          <a:solidFill>
            <a:srgbClr val="6983F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/>
          <a:lstStyle/>
          <a:p>
            <a:endParaRPr/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57C17E7-33F1-490D-92D3-13E6B4BCD97C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3860879" y="718209"/>
            <a:ext cx="674949" cy="674949"/>
            <a:chOff x="5422738" y="1157468"/>
            <a:chExt cx="1053298" cy="1053298"/>
          </a:xfrm>
        </p:grpSpPr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F3DF7F-8BC1-4DCE-B499-E0CE919CB426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584786" y="1319516"/>
              <a:ext cx="729204" cy="72920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93A4156-FBAE-4A27-86B1-F9BDEEDB5007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422738" y="1157468"/>
              <a:ext cx="1053298" cy="1053298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/>
                <a:ea typeface="等线" panose="02010600030101010101" pitchFamily="2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92A7654-DBEB-4D0F-9218-9C9C52628376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4148962" y="1435322"/>
            <a:ext cx="4885157" cy="1615828"/>
            <a:chOff x="5858433" y="1983209"/>
            <a:chExt cx="6513543" cy="2154437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5A6B1FF-C9B9-4182-AF9C-87428434F25E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5858433" y="1983209"/>
              <a:ext cx="6513543" cy="1600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600" b="1" spc="450" smtClean="0">
                  <a:solidFill>
                    <a:prstClr val="white"/>
                  </a:solidFill>
                  <a:effectLst>
                    <a:outerShdw blurRad="50800" dist="50800" dir="5400000" algn="ctr" rotWithShape="0">
                      <a:srgbClr val="6B65F4">
                        <a:alpha val="47000"/>
                      </a:srgbClr>
                    </a:outerShdw>
                  </a:effectLst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第</a:t>
              </a:r>
              <a:r>
                <a:rPr lang="en-US" altLang="zh-CN" sz="3600" b="1" spc="450" smtClean="0">
                  <a:solidFill>
                    <a:prstClr val="white"/>
                  </a:solidFill>
                  <a:effectLst>
                    <a:outerShdw blurRad="50800" dist="50800" dir="5400000" algn="ctr" rotWithShape="0">
                      <a:srgbClr val="6B65F4">
                        <a:alpha val="47000"/>
                      </a:srgbClr>
                    </a:outerShdw>
                  </a:effectLst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4</a:t>
              </a:r>
              <a:r>
                <a:rPr lang="zh-CN" altLang="en-US" sz="3600" b="1" spc="450" smtClean="0">
                  <a:solidFill>
                    <a:prstClr val="white"/>
                  </a:solidFill>
                  <a:effectLst>
                    <a:outerShdw blurRad="50800" dist="50800" dir="5400000" algn="ctr" rotWithShape="0">
                      <a:srgbClr val="6B65F4">
                        <a:alpha val="47000"/>
                      </a:srgbClr>
                    </a:outerShdw>
                  </a:effectLst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课</a:t>
              </a:r>
              <a:endParaRPr lang="en-US" altLang="zh-CN" sz="3600" b="1" spc="450" smtClean="0">
                <a:solidFill>
                  <a:prstClr val="white"/>
                </a:solidFill>
                <a:effectLst>
                  <a:outerShdw blurRad="50800" dist="50800" dir="5400000" algn="ctr" rotWithShape="0">
                    <a:srgbClr val="6B65F4">
                      <a:alpha val="47000"/>
                    </a:srgbClr>
                  </a:outerShdw>
                </a:effectLst>
                <a:latin typeface="方正小标宋简体" panose="03000509000000000000" pitchFamily="65" charset="-122"/>
                <a:ea typeface="方正小标宋简体" panose="03000509000000000000" pitchFamily="65" charset="-122"/>
              </a:endParaRPr>
            </a:p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600" b="1" spc="450" smtClean="0">
                  <a:solidFill>
                    <a:prstClr val="white"/>
                  </a:solidFill>
                  <a:effectLst>
                    <a:outerShdw blurRad="50800" dist="50800" dir="5400000" algn="ctr" rotWithShape="0">
                      <a:srgbClr val="6B65F4">
                        <a:alpha val="47000"/>
                      </a:srgbClr>
                    </a:outerShdw>
                  </a:effectLst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变化</a:t>
              </a:r>
              <a:r>
                <a:rPr lang="zh-CN" altLang="en-US" sz="3600" b="1" spc="450">
                  <a:solidFill>
                    <a:prstClr val="white"/>
                  </a:solidFill>
                  <a:effectLst>
                    <a:outerShdw blurRad="50800" dist="50800" dir="5400000" algn="ctr" rotWithShape="0">
                      <a:srgbClr val="6B65F4">
                        <a:alpha val="47000"/>
                      </a:srgbClr>
                    </a:outerShdw>
                  </a:effectLst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中伴随的现象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ECCCF12-6C13-4013-87ED-64B748790DA8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7101682" y="3583649"/>
              <a:ext cx="440441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 spc="450">
                  <a:solidFill>
                    <a:prstClr val="white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六年级下册第四单元</a:t>
              </a:r>
            </a:p>
          </p:txBody>
        </p:sp>
      </p:grp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75DC566-1494-4112-AC29-68B3207DBE2E}"/>
              </a:ext>
            </a:extLst>
          </p:cNvPr>
          <p:cNvCxnSpPr/>
          <p:nvPr>
            <p:custDataLst>
              <p:tags r:id="rId19"/>
            </p:custDataLst>
          </p:nvPr>
        </p:nvCxnSpPr>
        <p:spPr>
          <a:xfrm>
            <a:off x="8073342" y="546904"/>
            <a:ext cx="81601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24D188E-45AF-474A-81DC-54764BF71879}"/>
              </a:ext>
            </a:extLst>
          </p:cNvPr>
          <p:cNvCxnSpPr/>
          <p:nvPr>
            <p:custDataLst>
              <p:tags r:id="rId20"/>
            </p:custDataLst>
          </p:nvPr>
        </p:nvCxnSpPr>
        <p:spPr>
          <a:xfrm flipH="1">
            <a:off x="365130" y="1050403"/>
            <a:ext cx="0" cy="259562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dna-scheme_7228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1E7D236-7CEA-43E9-A8CB-979F493EC3CC}"/>
              </a:ext>
            </a:extLst>
          </p:cNvPr>
          <p:cNvSpPr>
            <a:spLocks noChangeAspect="1"/>
          </p:cNvSpPr>
          <p:nvPr>
            <p:custDataLst>
              <p:tags r:id="rId21"/>
            </p:custDataLst>
          </p:nvPr>
        </p:nvSpPr>
        <p:spPr bwMode="auto">
          <a:xfrm rot="1152676">
            <a:off x="3990110" y="867247"/>
            <a:ext cx="390041" cy="387533"/>
          </a:xfrm>
          <a:custGeom>
            <a:gdLst>
              <a:gd name="T0" fmla="*/ 8079 w 8242"/>
              <a:gd name="T1" fmla="*/ 2177 h 8201"/>
              <a:gd name="T2" fmla="*/ 7493 w 8242"/>
              <a:gd name="T3" fmla="*/ 2177 h 8201"/>
              <a:gd name="T4" fmla="*/ 7402 w 8242"/>
              <a:gd name="T5" fmla="*/ 2260 h 8201"/>
              <a:gd name="T6" fmla="*/ 5982 w 8242"/>
              <a:gd name="T7" fmla="*/ 840 h 8201"/>
              <a:gd name="T8" fmla="*/ 6065 w 8242"/>
              <a:gd name="T9" fmla="*/ 749 h 8201"/>
              <a:gd name="T10" fmla="*/ 6065 w 8242"/>
              <a:gd name="T11" fmla="*/ 163 h 8201"/>
              <a:gd name="T12" fmla="*/ 5478 w 8242"/>
              <a:gd name="T13" fmla="*/ 163 h 8201"/>
              <a:gd name="T14" fmla="*/ 4914 w 8242"/>
              <a:gd name="T15" fmla="*/ 2319 h 8201"/>
              <a:gd name="T16" fmla="*/ 2903 w 8242"/>
              <a:gd name="T17" fmla="*/ 2903 h 8201"/>
              <a:gd name="T18" fmla="*/ 2319 w 8242"/>
              <a:gd name="T19" fmla="*/ 4914 h 8201"/>
              <a:gd name="T20" fmla="*/ 163 w 8242"/>
              <a:gd name="T21" fmla="*/ 5478 h 8201"/>
              <a:gd name="T22" fmla="*/ 163 w 8242"/>
              <a:gd name="T23" fmla="*/ 6065 h 8201"/>
              <a:gd name="T24" fmla="*/ 456 w 8242"/>
              <a:gd name="T25" fmla="*/ 6187 h 8201"/>
              <a:gd name="T26" fmla="*/ 749 w 8242"/>
              <a:gd name="T27" fmla="*/ 6065 h 8201"/>
              <a:gd name="T28" fmla="*/ 840 w 8242"/>
              <a:gd name="T29" fmla="*/ 5982 h 8201"/>
              <a:gd name="T30" fmla="*/ 2260 w 8242"/>
              <a:gd name="T31" fmla="*/ 7402 h 8201"/>
              <a:gd name="T32" fmla="*/ 2177 w 8242"/>
              <a:gd name="T33" fmla="*/ 7493 h 8201"/>
              <a:gd name="T34" fmla="*/ 2177 w 8242"/>
              <a:gd name="T35" fmla="*/ 8079 h 8201"/>
              <a:gd name="T36" fmla="*/ 2470 w 8242"/>
              <a:gd name="T37" fmla="*/ 8201 h 8201"/>
              <a:gd name="T38" fmla="*/ 2764 w 8242"/>
              <a:gd name="T39" fmla="*/ 8079 h 8201"/>
              <a:gd name="T40" fmla="*/ 3328 w 8242"/>
              <a:gd name="T41" fmla="*/ 5923 h 8201"/>
              <a:gd name="T42" fmla="*/ 5339 w 8242"/>
              <a:gd name="T43" fmla="*/ 5339 h 8201"/>
              <a:gd name="T44" fmla="*/ 5923 w 8242"/>
              <a:gd name="T45" fmla="*/ 3328 h 8201"/>
              <a:gd name="T46" fmla="*/ 8079 w 8242"/>
              <a:gd name="T47" fmla="*/ 2764 h 8201"/>
              <a:gd name="T48" fmla="*/ 8079 w 8242"/>
              <a:gd name="T49" fmla="*/ 2177 h 8201"/>
              <a:gd name="T50" fmla="*/ 5062 w 8242"/>
              <a:gd name="T51" fmla="*/ 3179 h 8201"/>
              <a:gd name="T52" fmla="*/ 4951 w 8242"/>
              <a:gd name="T53" fmla="*/ 4499 h 8201"/>
              <a:gd name="T54" fmla="*/ 3743 w 8242"/>
              <a:gd name="T55" fmla="*/ 3291 h 8201"/>
              <a:gd name="T56" fmla="*/ 5062 w 8242"/>
              <a:gd name="T57" fmla="*/ 3179 h 8201"/>
              <a:gd name="T58" fmla="*/ 1470 w 8242"/>
              <a:gd name="T59" fmla="*/ 5708 h 8201"/>
              <a:gd name="T60" fmla="*/ 2464 w 8242"/>
              <a:gd name="T61" fmla="*/ 5778 h 8201"/>
              <a:gd name="T62" fmla="*/ 2534 w 8242"/>
              <a:gd name="T63" fmla="*/ 6772 h 8201"/>
              <a:gd name="T64" fmla="*/ 1470 w 8242"/>
              <a:gd name="T65" fmla="*/ 5708 h 8201"/>
              <a:gd name="T66" fmla="*/ 3179 w 8242"/>
              <a:gd name="T67" fmla="*/ 5063 h 8201"/>
              <a:gd name="T68" fmla="*/ 3291 w 8242"/>
              <a:gd name="T69" fmla="*/ 3743 h 8201"/>
              <a:gd name="T70" fmla="*/ 4499 w 8242"/>
              <a:gd name="T71" fmla="*/ 4951 h 8201"/>
              <a:gd name="T72" fmla="*/ 3179 w 8242"/>
              <a:gd name="T73" fmla="*/ 5063 h 8201"/>
              <a:gd name="T74" fmla="*/ 5778 w 8242"/>
              <a:gd name="T75" fmla="*/ 2464 h 8201"/>
              <a:gd name="T76" fmla="*/ 5708 w 8242"/>
              <a:gd name="T77" fmla="*/ 1470 h 8201"/>
              <a:gd name="T78" fmla="*/ 6772 w 8242"/>
              <a:gd name="T79" fmla="*/ 2534 h 8201"/>
              <a:gd name="T80" fmla="*/ 5778 w 8242"/>
              <a:gd name="T81" fmla="*/ 2464 h 82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42" h="8201">
                <a:moveTo>
                  <a:pt x="8079" y="2177"/>
                </a:moveTo>
                <a:cubicBezTo>
                  <a:pt x="7917" y="2015"/>
                  <a:pt x="7655" y="2015"/>
                  <a:pt x="7493" y="2177"/>
                </a:cubicBezTo>
                <a:cubicBezTo>
                  <a:pt x="7463" y="2207"/>
                  <a:pt x="7433" y="2234"/>
                  <a:pt x="7402" y="2260"/>
                </a:cubicBezTo>
                <a:lnTo>
                  <a:pt x="5982" y="840"/>
                </a:lnTo>
                <a:cubicBezTo>
                  <a:pt x="6008" y="809"/>
                  <a:pt x="6035" y="779"/>
                  <a:pt x="6065" y="749"/>
                </a:cubicBezTo>
                <a:cubicBezTo>
                  <a:pt x="6227" y="587"/>
                  <a:pt x="6227" y="325"/>
                  <a:pt x="6065" y="163"/>
                </a:cubicBezTo>
                <a:cubicBezTo>
                  <a:pt x="5903" y="0"/>
                  <a:pt x="5640" y="0"/>
                  <a:pt x="5478" y="163"/>
                </a:cubicBezTo>
                <a:cubicBezTo>
                  <a:pt x="4816" y="825"/>
                  <a:pt x="4808" y="1592"/>
                  <a:pt x="4914" y="2319"/>
                </a:cubicBezTo>
                <a:cubicBezTo>
                  <a:pt x="4231" y="2237"/>
                  <a:pt x="3521" y="2285"/>
                  <a:pt x="2903" y="2903"/>
                </a:cubicBezTo>
                <a:cubicBezTo>
                  <a:pt x="2285" y="3521"/>
                  <a:pt x="2237" y="4231"/>
                  <a:pt x="2319" y="4914"/>
                </a:cubicBezTo>
                <a:cubicBezTo>
                  <a:pt x="1592" y="4808"/>
                  <a:pt x="825" y="4816"/>
                  <a:pt x="163" y="5478"/>
                </a:cubicBezTo>
                <a:cubicBezTo>
                  <a:pt x="0" y="5640"/>
                  <a:pt x="0" y="5903"/>
                  <a:pt x="163" y="6065"/>
                </a:cubicBezTo>
                <a:cubicBezTo>
                  <a:pt x="244" y="6146"/>
                  <a:pt x="350" y="6187"/>
                  <a:pt x="456" y="6187"/>
                </a:cubicBezTo>
                <a:cubicBezTo>
                  <a:pt x="562" y="6187"/>
                  <a:pt x="668" y="6146"/>
                  <a:pt x="749" y="6065"/>
                </a:cubicBezTo>
                <a:cubicBezTo>
                  <a:pt x="779" y="6035"/>
                  <a:pt x="809" y="6008"/>
                  <a:pt x="840" y="5982"/>
                </a:cubicBezTo>
                <a:lnTo>
                  <a:pt x="2260" y="7402"/>
                </a:lnTo>
                <a:cubicBezTo>
                  <a:pt x="2234" y="7433"/>
                  <a:pt x="2207" y="7463"/>
                  <a:pt x="2177" y="7493"/>
                </a:cubicBezTo>
                <a:cubicBezTo>
                  <a:pt x="2015" y="7655"/>
                  <a:pt x="2015" y="7917"/>
                  <a:pt x="2177" y="8079"/>
                </a:cubicBezTo>
                <a:cubicBezTo>
                  <a:pt x="2258" y="8160"/>
                  <a:pt x="2364" y="8201"/>
                  <a:pt x="2470" y="8201"/>
                </a:cubicBezTo>
                <a:cubicBezTo>
                  <a:pt x="2576" y="8201"/>
                  <a:pt x="2683" y="8160"/>
                  <a:pt x="2764" y="8079"/>
                </a:cubicBezTo>
                <a:cubicBezTo>
                  <a:pt x="3426" y="7417"/>
                  <a:pt x="3434" y="6650"/>
                  <a:pt x="3328" y="5923"/>
                </a:cubicBezTo>
                <a:cubicBezTo>
                  <a:pt x="4011" y="6005"/>
                  <a:pt x="4721" y="5957"/>
                  <a:pt x="5339" y="5339"/>
                </a:cubicBezTo>
                <a:cubicBezTo>
                  <a:pt x="5957" y="4721"/>
                  <a:pt x="6005" y="4011"/>
                  <a:pt x="5923" y="3328"/>
                </a:cubicBezTo>
                <a:cubicBezTo>
                  <a:pt x="6650" y="3434"/>
                  <a:pt x="7417" y="3426"/>
                  <a:pt x="8079" y="2764"/>
                </a:cubicBezTo>
                <a:cubicBezTo>
                  <a:pt x="8242" y="2602"/>
                  <a:pt x="8242" y="2339"/>
                  <a:pt x="8079" y="2177"/>
                </a:cubicBezTo>
                <a:close/>
                <a:moveTo>
                  <a:pt x="5062" y="3179"/>
                </a:moveTo>
                <a:cubicBezTo>
                  <a:pt x="5151" y="3727"/>
                  <a:pt x="5166" y="4141"/>
                  <a:pt x="4951" y="4499"/>
                </a:cubicBezTo>
                <a:lnTo>
                  <a:pt x="3743" y="3291"/>
                </a:lnTo>
                <a:cubicBezTo>
                  <a:pt x="4101" y="3076"/>
                  <a:pt x="4515" y="3091"/>
                  <a:pt x="5062" y="3179"/>
                </a:cubicBezTo>
                <a:close/>
                <a:moveTo>
                  <a:pt x="1470" y="5708"/>
                </a:moveTo>
                <a:cubicBezTo>
                  <a:pt x="1753" y="5671"/>
                  <a:pt x="2076" y="5711"/>
                  <a:pt x="2464" y="5778"/>
                </a:cubicBezTo>
                <a:cubicBezTo>
                  <a:pt x="2531" y="6166"/>
                  <a:pt x="2571" y="6489"/>
                  <a:pt x="2534" y="6772"/>
                </a:cubicBezTo>
                <a:lnTo>
                  <a:pt x="1470" y="5708"/>
                </a:lnTo>
                <a:close/>
                <a:moveTo>
                  <a:pt x="3179" y="5063"/>
                </a:moveTo>
                <a:cubicBezTo>
                  <a:pt x="3091" y="4515"/>
                  <a:pt x="3076" y="4101"/>
                  <a:pt x="3291" y="3743"/>
                </a:cubicBezTo>
                <a:lnTo>
                  <a:pt x="4499" y="4951"/>
                </a:lnTo>
                <a:cubicBezTo>
                  <a:pt x="4141" y="5166"/>
                  <a:pt x="3727" y="5151"/>
                  <a:pt x="3179" y="5063"/>
                </a:cubicBezTo>
                <a:close/>
                <a:moveTo>
                  <a:pt x="5778" y="2464"/>
                </a:moveTo>
                <a:cubicBezTo>
                  <a:pt x="5711" y="2076"/>
                  <a:pt x="5671" y="1753"/>
                  <a:pt x="5708" y="1470"/>
                </a:cubicBezTo>
                <a:lnTo>
                  <a:pt x="6772" y="2534"/>
                </a:lnTo>
                <a:cubicBezTo>
                  <a:pt x="6489" y="2571"/>
                  <a:pt x="6166" y="2531"/>
                  <a:pt x="5778" y="2464"/>
                </a:cubicBezTo>
                <a:close/>
              </a:path>
            </a:pathLst>
          </a:custGeom>
          <a:solidFill>
            <a:srgbClr val="54AAD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831761D-DB70-97D2-961F-482384359EC3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6873699" y="3811750"/>
            <a:ext cx="1918607" cy="4717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>
                <a:solidFill>
                  <a:srgbClr val="66AD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物质的变化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F17A119-7B29-DBBD-E5D6-9E05ACB3F221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5776120" y="175267"/>
            <a:ext cx="3257999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zh-CN" altLang="en-US" sz="2100" b="1" spc="45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教科版</a:t>
            </a:r>
            <a:endParaRPr lang="zh-CN" altLang="en-US" sz="2100"/>
          </a:p>
        </p:txBody>
      </p:sp>
    </p:spTree>
    <p:custDataLst>
      <p:tags r:id="rId24"/>
    </p:custDataLst>
    <p:extLst>
      <p:ext uri="{BB962C8B-B14F-4D97-AF65-F5344CB8AC3E}">
        <p14:creationId xmlns:p14="http://schemas.microsoft.com/office/powerpoint/2010/main" val="262376307"/>
      </p:ext>
    </p:extLst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2" grpId="0"/>
      <p:bldP spid="15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704433" y="491093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dk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微软雅黑" panose="020b0503020204020204" pitchFamily="34" charset="-122"/>
                <a:sym typeface="+mn-ea"/>
              </a:rPr>
              <a:t>请用恰当的词语描述下面的变化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微软雅黑" panose="020b0503020204020204" pitchFamily="34" charset="-122"/>
                <a:sym typeface="+mn-ea"/>
              </a:rPr>
              <a:t>现象</a:t>
            </a:r>
            <a:endParaRPr lang="zh-CN" altLang="en-US" sz="2800"/>
          </a:p>
        </p:txBody>
      </p:sp>
      <p:sp>
        <p:nvSpPr>
          <p:cNvPr id="4" name="文本框 9"/>
          <p:cNvSpPr txBox="1"/>
          <p:nvPr>
            <p:custDataLst>
              <p:tags r:id="rId4"/>
            </p:custDataLst>
          </p:nvPr>
        </p:nvSpPr>
        <p:spPr>
          <a:xfrm>
            <a:off x="1741711" y="4131491"/>
            <a:ext cx="1981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静置泥水、蜂蜜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6181397" y="1458689"/>
            <a:ext cx="1603575" cy="533400"/>
          </a:xfrm>
          <a:prstGeom prst="roundRect">
            <a:avLst/>
          </a:prstGeom>
          <a:solidFill>
            <a:srgbClr val="8151F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生成沉淀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63663" y="470913"/>
            <a:ext cx="1278048" cy="476926"/>
            <a:chOff x="266251" y="323085"/>
            <a:chExt cx="1704064" cy="635901"/>
          </a:xfrm>
        </p:grpSpPr>
        <p:sp>
          <p:nvSpPr>
            <p:cNvPr id="9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0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探索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663" y="1265555"/>
            <a:ext cx="2124075" cy="2752090"/>
          </a:xfrm>
          <a:prstGeom prst="round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图片 11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646793" y="2159635"/>
            <a:ext cx="2950210" cy="173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>
            <p:custDataLst>
              <p:tags r:id="rId13"/>
            </p:custDataLst>
          </p:nvPr>
        </p:nvSpPr>
        <p:spPr>
          <a:xfrm>
            <a:off x="5693228" y="2032001"/>
            <a:ext cx="257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任然是泥、水；蜂蜜</a:t>
            </a:r>
            <a:endParaRPr lang="en-US" altLang="zh-CN" sz="1800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1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zh-CN" altLang="en-US" sz="180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无新物质产生</a:t>
            </a:r>
            <a:r>
              <a:rPr lang="zh-CN" altLang="en-US" sz="1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endParaRPr lang="zh-CN" altLang="en-US" sz="18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cxnSp>
        <p:nvCxnSpPr>
          <p:cNvPr id="7" name="直接箭头连接符 6"/>
          <p:cNvCxnSpPr/>
          <p:nvPr>
            <p:custDataLst>
              <p:tags r:id="rId14"/>
            </p:custDataLst>
          </p:nvPr>
        </p:nvCxnSpPr>
        <p:spPr>
          <a:xfrm flipH="1">
            <a:off x="6983184" y="2798078"/>
            <a:ext cx="2" cy="8159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>
            <p:custDataLst>
              <p:tags r:id="rId15"/>
            </p:custDataLst>
          </p:nvPr>
        </p:nvSpPr>
        <p:spPr>
          <a:xfrm>
            <a:off x="6257600" y="3657604"/>
            <a:ext cx="1452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物理变化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New picture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264900" y="114554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764320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704433" y="491093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dk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微软雅黑" panose="020b0503020204020204" pitchFamily="34" charset="-122"/>
                <a:sym typeface="+mn-ea"/>
              </a:rPr>
              <a:t>请用恰当的词语描述下面的变化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微软雅黑" panose="020b0503020204020204" pitchFamily="34" charset="-122"/>
                <a:sym typeface="+mn-ea"/>
              </a:rPr>
              <a:t>现象</a:t>
            </a:r>
            <a:endParaRPr lang="zh-CN" altLang="en-US" sz="2800"/>
          </a:p>
        </p:txBody>
      </p:sp>
      <p:sp>
        <p:nvSpPr>
          <p:cNvPr id="4" name="文本框 9"/>
          <p:cNvSpPr txBox="1"/>
          <p:nvPr>
            <p:custDataLst>
              <p:tags r:id="rId4"/>
            </p:custDataLst>
          </p:nvPr>
        </p:nvSpPr>
        <p:spPr>
          <a:xfrm>
            <a:off x="2257053" y="4251237"/>
            <a:ext cx="1344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点亮灯泡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9580" y="1304248"/>
            <a:ext cx="3719513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 4"/>
          <p:cNvSpPr/>
          <p:nvPr>
            <p:custDataLst>
              <p:tags r:id="rId7"/>
            </p:custDataLst>
          </p:nvPr>
        </p:nvSpPr>
        <p:spPr>
          <a:xfrm>
            <a:off x="5780308" y="1556664"/>
            <a:ext cx="1603575" cy="533400"/>
          </a:xfrm>
          <a:prstGeom prst="roundRect">
            <a:avLst/>
          </a:prstGeom>
          <a:solidFill>
            <a:srgbClr val="8151F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发光发热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463663" y="470913"/>
            <a:ext cx="1278048" cy="476926"/>
            <a:chOff x="266251" y="323085"/>
            <a:chExt cx="1704064" cy="635901"/>
          </a:xfrm>
        </p:grpSpPr>
        <p:sp>
          <p:nvSpPr>
            <p:cNvPr id="9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0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探索</a:t>
              </a:r>
            </a:p>
          </p:txBody>
        </p:sp>
      </p:grpSp>
      <p:sp>
        <p:nvSpPr>
          <p:cNvPr id="11" name="TextBox 10"/>
          <p:cNvSpPr txBox="1"/>
          <p:nvPr>
            <p:custDataLst>
              <p:tags r:id="rId11"/>
            </p:custDataLst>
          </p:nvPr>
        </p:nvSpPr>
        <p:spPr>
          <a:xfrm>
            <a:off x="5268674" y="2151747"/>
            <a:ext cx="257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电能→光能、热能</a:t>
            </a:r>
            <a:endParaRPr lang="en-US" altLang="zh-CN" sz="1800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1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zh-CN" altLang="en-US" sz="180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无新物质产生</a:t>
            </a:r>
            <a:r>
              <a:rPr lang="zh-CN" altLang="en-US" sz="1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endParaRPr lang="zh-CN" altLang="en-US" sz="18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12"/>
            </p:custDataLst>
          </p:nvPr>
        </p:nvCxnSpPr>
        <p:spPr>
          <a:xfrm flipH="1">
            <a:off x="6558630" y="2917824"/>
            <a:ext cx="2" cy="8159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>
            <p:custDataLst>
              <p:tags r:id="rId13"/>
            </p:custDataLst>
          </p:nvPr>
        </p:nvSpPr>
        <p:spPr>
          <a:xfrm>
            <a:off x="5833046" y="3777350"/>
            <a:ext cx="1452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物理变化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4378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63663" y="470913"/>
            <a:ext cx="1278048" cy="476926"/>
            <a:chOff x="266251" y="323085"/>
            <a:chExt cx="1704064" cy="635901"/>
          </a:xfrm>
        </p:grpSpPr>
        <p:sp>
          <p:nvSpPr>
            <p:cNvPr id="3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4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小结</a:t>
              </a:r>
              <a:endPara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3"/>
          <p:cNvSpPr txBox="1"/>
          <p:nvPr>
            <p:custDataLst>
              <p:tags r:id="rId6"/>
            </p:custDataLst>
          </p:nvPr>
        </p:nvSpPr>
        <p:spPr>
          <a:xfrm>
            <a:off x="837808" y="1555115"/>
            <a:ext cx="74098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/>
              <a:t>    </a:t>
            </a:r>
            <a:r>
              <a:rPr lang="zh-CN" altLang="en-US" sz="2400"/>
              <a:t>以上变化虽然</a:t>
            </a:r>
            <a:r>
              <a:rPr lang="zh-CN" altLang="en-US" sz="2400">
                <a:solidFill>
                  <a:srgbClr val="FF0000"/>
                </a:solidFill>
              </a:rPr>
              <a:t>都伴随着现象</a:t>
            </a:r>
            <a:r>
              <a:rPr lang="zh-CN" altLang="en-US" sz="2400"/>
              <a:t>，但没有新物质产生，所以都是物理变化，不是化学变化。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/>
              <a:t>    </a:t>
            </a:r>
            <a:r>
              <a:rPr lang="zh-CN" altLang="en-US" sz="2400"/>
              <a:t>看来</a:t>
            </a:r>
            <a:r>
              <a:rPr lang="zh-CN" altLang="en-US" sz="2400">
                <a:solidFill>
                  <a:srgbClr val="FF0000"/>
                </a:solidFill>
              </a:rPr>
              <a:t>区分物理变化和化学变化</a:t>
            </a:r>
            <a:r>
              <a:rPr lang="zh-CN" altLang="en-US" sz="2400"/>
              <a:t>，还得要看变化过程中</a:t>
            </a:r>
            <a:r>
              <a:rPr lang="zh-CN" altLang="en-US" sz="2400">
                <a:solidFill>
                  <a:srgbClr val="FF0000"/>
                </a:solidFill>
              </a:rPr>
              <a:t>是否产生了新物质</a:t>
            </a:r>
            <a:r>
              <a:rPr lang="zh-CN" altLang="en-US" sz="240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99177903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63663" y="470913"/>
            <a:ext cx="1778794" cy="476926"/>
            <a:chOff x="266251" y="323085"/>
            <a:chExt cx="2371725" cy="635901"/>
          </a:xfrm>
        </p:grpSpPr>
        <p:sp>
          <p:nvSpPr>
            <p:cNvPr id="3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4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65110" y="404989"/>
              <a:ext cx="187286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小试牛刀</a:t>
              </a:r>
              <a:endPara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141515" y="1041130"/>
            <a:ext cx="9046029" cy="3835669"/>
            <a:chOff x="5601" y="3438"/>
            <a:chExt cx="8134" cy="3937"/>
          </a:xfrm>
        </p:grpSpPr>
        <p:pic>
          <p:nvPicPr>
            <p:cNvPr id="8" name="图片 7" descr="资源 102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8"/>
                </a:ext>
              </a:extLst>
            </a:blip>
            <a:stretch>
              <a:fillRect/>
            </a:stretch>
          </p:blipFill>
          <p:spPr>
            <a:xfrm>
              <a:off x="12493" y="6070"/>
              <a:ext cx="1242" cy="1305"/>
            </a:xfrm>
            <a:prstGeom prst="rect">
              <a:avLst/>
            </a:prstGeom>
          </p:spPr>
        </p:pic>
        <p:pic>
          <p:nvPicPr>
            <p:cNvPr id="9" name="图片 8" descr="资源 103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11"/>
                </a:ext>
              </a:extLst>
            </a:blip>
            <a:stretch>
              <a:fillRect/>
            </a:stretch>
          </p:blipFill>
          <p:spPr>
            <a:xfrm>
              <a:off x="13283" y="3798"/>
              <a:ext cx="227" cy="2083"/>
            </a:xfrm>
            <a:prstGeom prst="rect">
              <a:avLst/>
            </a:prstGeom>
            <a:pattFill>
              <a:fgClr>
                <a:srgbClr val="FFFFFF"/>
              </a:fgClr>
              <a:bgClr>
                <a:srgbClr val="FFFFFF"/>
              </a:bgClr>
            </a:pattFill>
          </p:spPr>
        </p:pic>
        <p:pic>
          <p:nvPicPr>
            <p:cNvPr id="10" name="图片 9" descr="资源 104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14"/>
                </a:ext>
              </a:extLst>
            </a:blip>
            <a:stretch>
              <a:fillRect/>
            </a:stretch>
          </p:blipFill>
          <p:spPr>
            <a:xfrm>
              <a:off x="5601" y="6255"/>
              <a:ext cx="1321" cy="1120"/>
            </a:xfrm>
            <a:prstGeom prst="rect">
              <a:avLst/>
            </a:prstGeom>
          </p:spPr>
        </p:pic>
        <p:pic>
          <p:nvPicPr>
            <p:cNvPr id="11" name="图片 10" descr="资源 105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17"/>
                </a:ext>
              </a:extLst>
            </a:blip>
            <a:stretch>
              <a:fillRect/>
            </a:stretch>
          </p:blipFill>
          <p:spPr>
            <a:xfrm>
              <a:off x="5601" y="3513"/>
              <a:ext cx="225" cy="2625"/>
            </a:xfrm>
            <a:prstGeom prst="rect">
              <a:avLst/>
            </a:prstGeom>
            <a:pattFill>
              <a:fgClr>
                <a:srgbClr val="FFFFFF"/>
              </a:fgClr>
              <a:bgClr>
                <a:srgbClr val="FFFFFF"/>
              </a:bgClr>
            </a:pattFill>
          </p:spPr>
        </p:pic>
        <p:pic>
          <p:nvPicPr>
            <p:cNvPr id="12" name="图片 11" descr="资源 107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20"/>
                </a:ext>
              </a:extLst>
            </a:blip>
            <a:srcRect r="50035" b="-109259"/>
            <a:stretch>
              <a:fillRect/>
            </a:stretch>
          </p:blipFill>
          <p:spPr>
            <a:xfrm>
              <a:off x="6017" y="3524"/>
              <a:ext cx="6515" cy="113"/>
            </a:xfrm>
            <a:prstGeom prst="rect">
              <a:avLst/>
            </a:prstGeom>
            <a:pattFill>
              <a:fgClr>
                <a:srgbClr val="FFFFFF"/>
              </a:fgClr>
              <a:bgClr>
                <a:srgbClr val="FFFFFF"/>
              </a:bgClr>
            </a:pattFill>
          </p:spPr>
        </p:pic>
        <p:pic>
          <p:nvPicPr>
            <p:cNvPr id="13" name="图片 12" descr="资源 108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23"/>
                </a:ext>
              </a:extLst>
            </a:blip>
            <a:stretch>
              <a:fillRect/>
            </a:stretch>
          </p:blipFill>
          <p:spPr>
            <a:xfrm>
              <a:off x="12670" y="3438"/>
              <a:ext cx="825" cy="285"/>
            </a:xfrm>
            <a:prstGeom prst="rect">
              <a:avLst/>
            </a:prstGeom>
          </p:spPr>
        </p:pic>
        <p:pic>
          <p:nvPicPr>
            <p:cNvPr id="14" name="图片 13" descr="资源 107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26"/>
                </a:ext>
              </a:extLst>
            </a:blip>
            <a:srcRect l="6112" t="-87037" r="50035" b="-109259"/>
            <a:stretch>
              <a:fillRect/>
            </a:stretch>
          </p:blipFill>
          <p:spPr>
            <a:xfrm>
              <a:off x="6952" y="7215"/>
              <a:ext cx="5718" cy="160"/>
            </a:xfrm>
            <a:prstGeom prst="rect">
              <a:avLst/>
            </a:prstGeom>
            <a:pattFill>
              <a:fgClr>
                <a:srgbClr val="FFFFFF"/>
              </a:fgClr>
              <a:bgClr>
                <a:srgbClr val="FFFFFF"/>
              </a:bgClr>
            </a:pattFill>
          </p:spPr>
        </p:pic>
      </p:grpSp>
      <p:sp>
        <p:nvSpPr>
          <p:cNvPr id="7" name="文本框 13"/>
          <p:cNvSpPr txBox="1"/>
          <p:nvPr>
            <p:custDataLst>
              <p:tags r:id="rId28"/>
            </p:custDataLst>
          </p:nvPr>
        </p:nvSpPr>
        <p:spPr>
          <a:xfrm>
            <a:off x="957944" y="1749040"/>
            <a:ext cx="7260770" cy="217290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60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sz="2600" smtClean="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sz="260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一种物质变化往往只伴随一种现象，如水烧开时冒出“白气”。</a:t>
            </a:r>
            <a:r>
              <a:rPr lang="en-US" sz="260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</a:t>
            </a:r>
            <a:r>
              <a:rPr sz="260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</a:t>
            </a:r>
            <a:r>
              <a:rPr lang="en-US" sz="260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260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sz="260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sz="2600" smtClean="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sz="260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我们总是可以通过现象直接判断物质是否发生化学变化。</a:t>
            </a:r>
            <a:r>
              <a:rPr lang="en-US" sz="260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</a:t>
            </a:r>
            <a:r>
              <a:rPr sz="260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</a:t>
            </a:r>
            <a:r>
              <a:rPr lang="en-US" sz="260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2600" smtClean="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en-US" altLang="zh-CN" sz="2600" smtClean="0">
                <a:solidFill>
                  <a:srgbClr val="2020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</a:t>
            </a:r>
            <a:endParaRPr lang="zh-CN" altLang="en-US" sz="2600">
              <a:solidFill>
                <a:srgbClr val="2020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文本框 16"/>
          <p:cNvSpPr txBox="1"/>
          <p:nvPr>
            <p:custDataLst>
              <p:tags r:id="rId29"/>
            </p:custDataLst>
          </p:nvPr>
        </p:nvSpPr>
        <p:spPr>
          <a:xfrm>
            <a:off x="6939919" y="2223770"/>
            <a:ext cx="6667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6" name="文本框 16"/>
          <p:cNvSpPr txBox="1"/>
          <p:nvPr>
            <p:custDataLst>
              <p:tags r:id="rId30"/>
            </p:custDataLst>
          </p:nvPr>
        </p:nvSpPr>
        <p:spPr>
          <a:xfrm>
            <a:off x="6948898" y="3252009"/>
            <a:ext cx="6667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28639477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48725" y="503571"/>
            <a:ext cx="1278048" cy="476926"/>
            <a:chOff x="266251" y="323085"/>
            <a:chExt cx="1704064" cy="635901"/>
          </a:xfrm>
        </p:grpSpPr>
        <p:sp>
          <p:nvSpPr>
            <p:cNvPr id="13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探索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087750-1BBF-1E6E-F8C4-224F02B9E85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158016" y="565001"/>
            <a:ext cx="2827968" cy="474219"/>
            <a:chOff x="8029949" y="3215372"/>
            <a:chExt cx="3157935" cy="632292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6E2E5E-AB37-69C9-6C60-A012BA5CC92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5400000">
              <a:off x="9294249" y="1951072"/>
              <a:ext cx="629335" cy="3157935"/>
            </a:xfrm>
            <a:prstGeom prst="roundRect">
              <a:avLst>
                <a:gd name="adj" fmla="val 28199"/>
              </a:avLst>
            </a:prstGeom>
            <a:ln w="19050">
              <a:gradFill>
                <a:gsLst>
                  <a:gs pos="100000">
                    <a:srgbClr val="7EA3F5"/>
                  </a:gs>
                  <a:gs pos="0">
                    <a:srgbClr val="58AED8">
                      <a:alpha val="37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491CC9-82BB-1918-6031-8DCF48ADA1A5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8296336" y="3244421"/>
              <a:ext cx="2891547" cy="603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30000"/>
                </a:lnSpc>
              </a:pPr>
              <a:r>
                <a:rPr lang="en-US" altLang="zh-CN" sz="1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2.</a:t>
              </a: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观察铁钉生锈的过程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3A6C55-5141-144B-9713-7F50FF6C7744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4409988" y="2052768"/>
            <a:ext cx="403384" cy="1496689"/>
            <a:chOff x="8590" y="3231"/>
            <a:chExt cx="1088" cy="3522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85DC343-16D2-6F21-E344-2D8FD6A67FC9}"/>
                </a:ext>
              </a:extLst>
            </p:cNvPr>
            <p:cNvGrpSpPr/>
            <p:nvPr>
              <p:custDataLst>
                <p:tags r:id="rId11"/>
              </p:custDataLst>
            </p:nvPr>
          </p:nvGrpSpPr>
          <p:grpSpPr>
            <a:xfrm>
              <a:off x="8590" y="3231"/>
              <a:ext cx="1088" cy="3522"/>
              <a:chOff x="7592" y="3278"/>
              <a:chExt cx="1088" cy="3522"/>
            </a:xfrm>
          </p:grpSpPr>
          <p:sp>
            <p:nvSpPr>
              <p:cNvPr id="27" name="圆柱形 17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EB6D664-551F-6E14-632E-37F58664AEEC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7667" y="3278"/>
                <a:ext cx="940" cy="3289"/>
              </a:xfrm>
              <a:prstGeom prst="can">
                <a:avLst/>
              </a:prstGeom>
              <a:solidFill>
                <a:srgbClr val="77DEFF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A80ACE0-8B27-6902-8699-3CEEF74AF45D}"/>
                  </a:ext>
                </a:extLst>
              </p:cNvPr>
              <p:cNvGrpSpPr/>
              <p:nvPr>
                <p:custDataLst>
                  <p:tags r:id="rId13"/>
                </p:custDataLst>
              </p:nvPr>
            </p:nvGrpSpPr>
            <p:grpSpPr>
              <a:xfrm>
                <a:off x="7592" y="4731"/>
                <a:ext cx="1088" cy="2069"/>
                <a:chOff x="705" y="4967"/>
                <a:chExt cx="1088" cy="2069"/>
              </a:xfrm>
            </p:grpSpPr>
            <p:grpSp>
              <p:nvGrpSpPr>
                <p:cNvPr id="29" name="组合 28">
                  <a:extLst>
                    <a:ext uri="{FF2B5EF4-FFF2-40B4-BE49-F238E27FC236}">
  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A2DE1AD-7829-5FAF-C803-1D457E8B43F4}"/>
                    </a:ext>
                  </a:extLst>
                </p:cNvPr>
                <p:cNvGrpSpPr/>
                <p:nvPr>
                  <p:custDataLst>
                    <p:tags r:id="rId14"/>
                  </p:custDataLst>
                </p:nvPr>
              </p:nvGrpSpPr>
              <p:grpSpPr>
                <a:xfrm>
                  <a:off x="705" y="5010"/>
                  <a:ext cx="1088" cy="2026"/>
                  <a:chOff x="531" y="5300"/>
                  <a:chExt cx="1128" cy="1564"/>
                </a:xfrm>
              </p:grpSpPr>
              <p:sp>
                <p:nvSpPr>
                  <p:cNvPr id="31" name="圆柱形 20">
                    <a:extLst>
                      <a:ext uri="{FF2B5EF4-FFF2-40B4-BE49-F238E27FC236}">
    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95711B4-CB54-F77F-A1F8-EE28533062C1}"/>
                      </a:ext>
                    </a:extLst>
                  </p:cNvPr>
                  <p:cNvSpPr/>
                  <p:nvPr>
                    <p:custDataLst>
                      <p:tags r:id="rId15"/>
                    </p:custDataLst>
                  </p:nvPr>
                </p:nvSpPr>
                <p:spPr>
                  <a:xfrm>
                    <a:off x="531" y="6703"/>
                    <a:ext cx="1128" cy="161"/>
                  </a:xfrm>
                  <a:prstGeom prst="can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</p:spPr>
                <p:style>
                  <a:lnRef idx="0">
                    <a:schemeClr val="accent5"/>
                  </a:lnRef>
                  <a:fillRef idx="3">
                    <a:schemeClr val="accent5"/>
                  </a:fillRef>
                  <a:effectRef idx="3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2" name="圆柱形 21">
                    <a:extLst>
                      <a:ext uri="{FF2B5EF4-FFF2-40B4-BE49-F238E27FC236}">
    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7EA011-632C-0C31-E623-EC33EC62CFD8}"/>
                      </a:ext>
                    </a:extLst>
                  </p:cNvPr>
                  <p:cNvSpPr/>
                  <p:nvPr>
                    <p:custDataLst>
                      <p:tags r:id="rId16"/>
                    </p:custDataLst>
                  </p:nvPr>
                </p:nvSpPr>
                <p:spPr>
                  <a:xfrm>
                    <a:off x="607" y="5300"/>
                    <a:ext cx="976" cy="1459"/>
                  </a:xfrm>
                  <a:prstGeom prst="can">
                    <a:avLst/>
                  </a:prstGeom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30" name="流程图: 联系 22">
                  <a:extLst>
                    <a:ext uri="{FF2B5EF4-FFF2-40B4-BE49-F238E27FC236}">
  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6B9C8C0-1DA0-8321-3771-0419B6B19A42}"/>
                    </a:ext>
                  </a:extLst>
                </p:cNvPr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814" y="4967"/>
                  <a:ext cx="873" cy="323"/>
                </a:xfrm>
                <a:prstGeom prst="flowChartConnector">
                  <a:avLst/>
                </a:prstGeom>
                <a:solidFill>
                  <a:srgbClr val="FFC0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0A064FD-4EE5-A223-A936-81D83E4A10F6}"/>
                </a:ext>
              </a:extLst>
            </p:cNvPr>
            <p:cNvGrpSpPr/>
            <p:nvPr>
              <p:custDataLst>
                <p:tags r:id="rId18"/>
              </p:custDataLst>
            </p:nvPr>
          </p:nvGrpSpPr>
          <p:grpSpPr>
            <a:xfrm rot="600000">
              <a:off x="8740" y="3463"/>
              <a:ext cx="627" cy="2972"/>
              <a:chOff x="46" y="3539"/>
              <a:chExt cx="627" cy="2972"/>
            </a:xfrm>
          </p:grpSpPr>
          <p:sp>
            <p:nvSpPr>
              <p:cNvPr id="23" name="流程图: 过程 22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51157AA-77E4-DC70-ED69-CBEA5DC9A80C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284" y="3726"/>
                <a:ext cx="154" cy="1996"/>
              </a:xfrm>
              <a:prstGeom prst="flowChartProcess">
                <a:avLst/>
              </a:prstGeom>
              <a:ln>
                <a:noFill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流程图: 合并 23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2E84FA-4083-584B-A721-850B81F06E16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287" y="5736"/>
                <a:ext cx="148" cy="775"/>
              </a:xfrm>
              <a:prstGeom prst="flowChartMerge">
                <a:avLst/>
              </a:prstGeom>
              <a:ln>
                <a:noFill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BDA5E44-5805-A88E-79F1-097549D4DABA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46" y="3539"/>
                <a:ext cx="627" cy="272"/>
              </a:xfrm>
              <a:prstGeom prst="ellipse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07ABDBC-E555-DF9D-0572-BB1DEFFDCC45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7196861" y="1955639"/>
            <a:ext cx="377190" cy="1510235"/>
            <a:chOff x="8755" y="3162"/>
            <a:chExt cx="1088" cy="3575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2F76B0-70D6-2087-B90E-00E1712C1E4F}"/>
                </a:ext>
              </a:extLst>
            </p:cNvPr>
            <p:cNvGrpSpPr/>
            <p:nvPr>
              <p:custDataLst>
                <p:tags r:id="rId23"/>
              </p:custDataLst>
            </p:nvPr>
          </p:nvGrpSpPr>
          <p:grpSpPr>
            <a:xfrm>
              <a:off x="8755" y="3162"/>
              <a:ext cx="1088" cy="3575"/>
              <a:chOff x="7757" y="3209"/>
              <a:chExt cx="1088" cy="3575"/>
            </a:xfrm>
          </p:grpSpPr>
          <p:sp>
            <p:nvSpPr>
              <p:cNvPr id="39" name="圆柱形 30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9F40312-2250-87C5-D948-0A7BFCC1270E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7821" y="3209"/>
                <a:ext cx="940" cy="3416"/>
              </a:xfrm>
              <a:prstGeom prst="can">
                <a:avLst/>
              </a:prstGeom>
              <a:solidFill>
                <a:srgbClr val="77DEFF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圆柱形 33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6BCB30-325B-0D4C-FF17-8181A53E4FDA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7757" y="6575"/>
                <a:ext cx="1088" cy="209"/>
              </a:xfrm>
              <a:prstGeom prst="ca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B085278-8DA9-DEFC-B05C-A16F4977E132}"/>
                </a:ext>
              </a:extLst>
            </p:cNvPr>
            <p:cNvGrpSpPr/>
            <p:nvPr>
              <p:custDataLst>
                <p:tags r:id="rId26"/>
              </p:custDataLst>
            </p:nvPr>
          </p:nvGrpSpPr>
          <p:grpSpPr>
            <a:xfrm rot="600000">
              <a:off x="8851" y="3420"/>
              <a:ext cx="694" cy="3117"/>
              <a:chOff x="160" y="3470"/>
              <a:chExt cx="694" cy="3117"/>
            </a:xfrm>
          </p:grpSpPr>
          <p:sp>
            <p:nvSpPr>
              <p:cNvPr id="36" name="流程图: 过程 35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16774D5-9D82-2E79-035E-AD3D050C04A5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441" y="3663"/>
                <a:ext cx="165" cy="2149"/>
              </a:xfrm>
              <a:prstGeom prst="flowChartProcess">
                <a:avLst/>
              </a:prstGeom>
              <a:ln>
                <a:noFill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流程图: 合并 36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9B5CDAE-D34D-F036-ED76-FE2544113119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458" y="5812"/>
                <a:ext cx="148" cy="775"/>
              </a:xfrm>
              <a:prstGeom prst="flowChartMerge">
                <a:avLst/>
              </a:prstGeom>
              <a:ln>
                <a:noFill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9600025-98C9-3B1D-BFDF-1B7A02155A4C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160" y="3470"/>
                <a:ext cx="694" cy="269"/>
              </a:xfrm>
              <a:prstGeom prst="ellipse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835B30-8CF6-C965-92B2-C6A24B590D8E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1483925" y="1337534"/>
            <a:ext cx="790575" cy="36933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量筒</a:t>
            </a:r>
            <a:r>
              <a:rPr lang="en-US" altLang="zh-CN" sz="15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endParaRPr lang="zh-CN" altLang="en-US" sz="15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4507169-0122-4F2B-FB29-AE56FC9E003C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4216391" y="1337534"/>
            <a:ext cx="790575" cy="36933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量筒</a:t>
            </a:r>
            <a:r>
              <a:rPr lang="en-US" altLang="zh-CN" sz="15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0614A00-734A-2CA6-E156-2E129E4BEC5F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6990169" y="1337534"/>
            <a:ext cx="790575" cy="36933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量筒</a:t>
            </a:r>
            <a:r>
              <a:rPr lang="en-US" altLang="zh-CN" sz="15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5F7EFBA-6BA8-9D7B-4AE6-3286D770CAEF}"/>
              </a:ext>
            </a:extLst>
          </p:cNvPr>
          <p:cNvGrpSpPr/>
          <p:nvPr>
            <p:custDataLst>
              <p:tags r:id="rId33"/>
            </p:custDataLst>
          </p:nvPr>
        </p:nvGrpSpPr>
        <p:grpSpPr>
          <a:xfrm>
            <a:off x="1676092" y="2052768"/>
            <a:ext cx="406241" cy="1482566"/>
            <a:chOff x="1247" y="3535"/>
            <a:chExt cx="853" cy="3113"/>
          </a:xfrm>
        </p:grpSpPr>
        <p:sp>
          <p:nvSpPr>
            <p:cNvPr id="48" name="圆柱形 1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2C2180F-1A26-7070-FF1A-5B39338019CF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1306" y="3535"/>
              <a:ext cx="737" cy="2907"/>
            </a:xfrm>
            <a:prstGeom prst="can">
              <a:avLst/>
            </a:prstGeom>
            <a:solidFill>
              <a:srgbClr val="77DEFF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AEAA4F5-8CE3-7C59-0C07-C4AC4C25888B}"/>
                </a:ext>
              </a:extLst>
            </p:cNvPr>
            <p:cNvGrpSpPr/>
            <p:nvPr>
              <p:custDataLst>
                <p:tags r:id="rId35"/>
              </p:custDataLst>
            </p:nvPr>
          </p:nvGrpSpPr>
          <p:grpSpPr>
            <a:xfrm>
              <a:off x="1247" y="3748"/>
              <a:ext cx="853" cy="2900"/>
              <a:chOff x="531" y="4371"/>
              <a:chExt cx="1128" cy="2493"/>
            </a:xfrm>
          </p:grpSpPr>
          <p:sp>
            <p:nvSpPr>
              <p:cNvPr id="55" name="圆柱形 5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E24BA6-1A9B-FADC-1829-B7F4A2BC177A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531" y="6703"/>
                <a:ext cx="1128" cy="161"/>
              </a:xfrm>
              <a:prstGeom prst="ca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圆柱形 4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B9AB0E8-D98B-A7A2-DECF-0D4F5E7C8A76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606" y="4371"/>
                <a:ext cx="976" cy="2389"/>
              </a:xfrm>
              <a:prstGeom prst="can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0" name="流程图: 联系 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111034-857D-0D5F-C52A-0D6870221322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1313" y="3719"/>
              <a:ext cx="712" cy="211"/>
            </a:xfrm>
            <a:prstGeom prst="flowChartConnector">
              <a:avLst/>
            </a:prstGeom>
            <a:solidFill>
              <a:srgbClr val="FFC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ECF37C-616E-416D-F0F9-059175F42FD8}"/>
                </a:ext>
              </a:extLst>
            </p:cNvPr>
            <p:cNvGrpSpPr/>
            <p:nvPr>
              <p:custDataLst>
                <p:tags r:id="rId39"/>
              </p:custDataLst>
            </p:nvPr>
          </p:nvGrpSpPr>
          <p:grpSpPr>
            <a:xfrm rot="600000">
              <a:off x="1406" y="3816"/>
              <a:ext cx="492" cy="2613"/>
              <a:chOff x="112" y="3616"/>
              <a:chExt cx="628" cy="2955"/>
            </a:xfrm>
          </p:grpSpPr>
          <p:sp>
            <p:nvSpPr>
              <p:cNvPr id="52" name="流程图: 过程 5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5C6EC38-3C67-6B98-84C8-8D6B9B511B41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363" y="3717"/>
                <a:ext cx="153" cy="2070"/>
              </a:xfrm>
              <a:prstGeom prst="flowChartProcess">
                <a:avLst/>
              </a:prstGeom>
              <a:ln>
                <a:noFill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流程图: 合并 52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918A3B-1FFC-8C1F-F72A-6CC1D3E894FA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 rot="240000">
                <a:off x="335" y="5796"/>
                <a:ext cx="148" cy="775"/>
              </a:xfrm>
              <a:prstGeom prst="flowChartMerge">
                <a:avLst/>
              </a:prstGeom>
              <a:ln>
                <a:noFill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2D18F3-EAE5-3C52-9D07-01BFB53DDF26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112" y="3616"/>
                <a:ext cx="628" cy="274"/>
              </a:xfrm>
              <a:prstGeom prst="ellipse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589C358-1BFC-67C0-5ED6-83C5E6A2D891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1318929" y="3557361"/>
            <a:ext cx="1120567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b="1">
                <a:gradFill flip="none" rotWithShape="1">
                  <a:gsLst>
                    <a:gs pos="100000">
                      <a:srgbClr val="6B65F4"/>
                    </a:gs>
                    <a:gs pos="26000">
                      <a:srgbClr val="65C2EA"/>
                    </a:gs>
                    <a:gs pos="0">
                      <a:srgbClr val="4593BE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装满水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25B1C3A-F363-A01F-A19E-27F38B27460F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3296674" y="3557361"/>
            <a:ext cx="2630012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b="1">
                <a:gradFill flip="none" rotWithShape="1">
                  <a:gsLst>
                    <a:gs pos="100000">
                      <a:srgbClr val="6B65F4"/>
                    </a:gs>
                    <a:gs pos="26000">
                      <a:srgbClr val="65C2EA"/>
                    </a:gs>
                    <a:gs pos="0">
                      <a:srgbClr val="4593BE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装半量筒水，铁钉一半露出水面，一半在水里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547F77A-F1D4-E149-8EFA-A1D618574150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6825174" y="3629376"/>
            <a:ext cx="1120567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b="1">
                <a:gradFill flip="none" rotWithShape="1">
                  <a:gsLst>
                    <a:gs pos="100000">
                      <a:srgbClr val="6B65F4"/>
                    </a:gs>
                    <a:gs pos="26000">
                      <a:srgbClr val="65C2EA"/>
                    </a:gs>
                    <a:gs pos="0">
                      <a:srgbClr val="4593BE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不装水</a:t>
            </a:r>
          </a:p>
        </p:txBody>
      </p:sp>
    </p:spTree>
    <p:extLst>
      <p:ext uri="{BB962C8B-B14F-4D97-AF65-F5344CB8AC3E}">
        <p14:creationId xmlns:p14="http://schemas.microsoft.com/office/powerpoint/2010/main" val="1591636151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48725" y="503571"/>
            <a:ext cx="1278048" cy="476926"/>
            <a:chOff x="266251" y="323085"/>
            <a:chExt cx="1704064" cy="635901"/>
          </a:xfrm>
        </p:grpSpPr>
        <p:sp>
          <p:nvSpPr>
            <p:cNvPr id="13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探索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087750-1BBF-1E6E-F8C4-224F02B9E85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158016" y="565001"/>
            <a:ext cx="2827968" cy="474219"/>
            <a:chOff x="8029949" y="3215372"/>
            <a:chExt cx="3157935" cy="632292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6E2E5E-AB37-69C9-6C60-A012BA5CC92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5400000">
              <a:off x="9294249" y="1951072"/>
              <a:ext cx="629335" cy="3157935"/>
            </a:xfrm>
            <a:prstGeom prst="roundRect">
              <a:avLst>
                <a:gd name="adj" fmla="val 28199"/>
              </a:avLst>
            </a:prstGeom>
            <a:ln w="19050">
              <a:gradFill>
                <a:gsLst>
                  <a:gs pos="100000">
                    <a:srgbClr val="7EA3F5"/>
                  </a:gs>
                  <a:gs pos="0">
                    <a:srgbClr val="58AED8">
                      <a:alpha val="37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491CC9-82BB-1918-6031-8DCF48ADA1A5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8296336" y="3244421"/>
              <a:ext cx="2891547" cy="603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30000"/>
                </a:lnSpc>
              </a:pPr>
              <a:r>
                <a:rPr lang="en-US" altLang="zh-CN" sz="1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2.</a:t>
              </a: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观察铁钉生锈的过程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FC9F493-DF1E-D959-B160-985DE6927A60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139460" y="1570815"/>
            <a:ext cx="5693047" cy="2552056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6CE64F0-995E-C02B-5DBB-2CF9676AEF1E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727754" y="1570814"/>
            <a:ext cx="2180714" cy="2162121"/>
            <a:chOff x="652287" y="2255858"/>
            <a:chExt cx="2907618" cy="2882828"/>
          </a:xfrm>
        </p:grpSpPr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BD3C0C4-4494-F7DA-B2A5-3FA3C2CC9893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723314" y="2496338"/>
              <a:ext cx="2836591" cy="24314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将三个量筒封上口或在液面处滴一些食用油，静置在角落，每天观察铁钉的变化，并记录我们观察到的现象。</a:t>
              </a:r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34416F5-2F6A-D9B5-8557-0E8F138F4BBB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52287" y="2255858"/>
              <a:ext cx="2907618" cy="2882828"/>
            </a:xfrm>
            <a:prstGeom prst="roundRect">
              <a:avLst>
                <a:gd name="adj" fmla="val 10593"/>
              </a:avLst>
            </a:prstGeom>
            <a:ln w="19050">
              <a:gradFill>
                <a:gsLst>
                  <a:gs pos="100000">
                    <a:srgbClr val="7EA3F5"/>
                  </a:gs>
                  <a:gs pos="0">
                    <a:srgbClr val="58AED8">
                      <a:alpha val="37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2509170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48725" y="503571"/>
            <a:ext cx="1278048" cy="476926"/>
            <a:chOff x="266251" y="323085"/>
            <a:chExt cx="1704064" cy="635901"/>
          </a:xfrm>
        </p:grpSpPr>
        <p:sp>
          <p:nvSpPr>
            <p:cNvPr id="13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探索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087750-1BBF-1E6E-F8C4-224F02B9E85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158016" y="565001"/>
            <a:ext cx="2827968" cy="474219"/>
            <a:chOff x="8029949" y="3215372"/>
            <a:chExt cx="3157935" cy="632292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6E2E5E-AB37-69C9-6C60-A012BA5CC92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5400000">
              <a:off x="9294249" y="1951072"/>
              <a:ext cx="629335" cy="3157935"/>
            </a:xfrm>
            <a:prstGeom prst="roundRect">
              <a:avLst>
                <a:gd name="adj" fmla="val 28199"/>
              </a:avLst>
            </a:prstGeom>
            <a:ln w="19050">
              <a:gradFill>
                <a:gsLst>
                  <a:gs pos="100000">
                    <a:srgbClr val="7EA3F5"/>
                  </a:gs>
                  <a:gs pos="0">
                    <a:srgbClr val="58AED8">
                      <a:alpha val="37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491CC9-82BB-1918-6031-8DCF48ADA1A5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8296336" y="3244421"/>
              <a:ext cx="2891547" cy="603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30000"/>
                </a:lnSpc>
              </a:pPr>
              <a:r>
                <a:rPr lang="en-US" altLang="zh-CN" sz="1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2.</a:t>
              </a: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观察铁钉生锈的过程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FC9F493-DF1E-D959-B160-985DE6927A60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63349" y="1747256"/>
            <a:ext cx="4873964" cy="218488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23783A8-198D-AA36-C1C9-B0583CABF150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337313" y="1124791"/>
            <a:ext cx="2857017" cy="3624245"/>
          </a:xfrm>
          <a:prstGeom prst="rect">
            <a:avLst/>
          </a:prstGeom>
        </p:spPr>
      </p:pic>
      <p:grpSp>
        <p:nvGrpSpPr>
          <p:cNvPr id="19" name="图形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1B3DD0D-05F4-104C-048A-96B9E5D6F42E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6947453" y="2680528"/>
            <a:ext cx="1651202" cy="1736306"/>
            <a:chOff x="2207199" y="3656897"/>
            <a:chExt cx="1505902" cy="1583518"/>
          </a:xfrm>
        </p:grpSpPr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A5CDB83-37DE-25F4-3430-15B2F1501D5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2207199" y="3734437"/>
              <a:ext cx="1505902" cy="1505978"/>
            </a:xfrm>
            <a:custGeom>
              <a:gdLst>
                <a:gd name="connsiteX0" fmla="*/ 1377944 w 1505902"/>
                <a:gd name="connsiteY0" fmla="*/ 1321184 h 1505978"/>
                <a:gd name="connsiteX1" fmla="*/ 1392145 w 1505902"/>
                <a:gd name="connsiteY1" fmla="*/ 1306973 h 1505978"/>
                <a:gd name="connsiteX2" fmla="*/ 1293019 w 1505902"/>
                <a:gd name="connsiteY2" fmla="*/ 1207846 h 1505978"/>
                <a:gd name="connsiteX3" fmla="*/ 1335643 w 1505902"/>
                <a:gd name="connsiteY3" fmla="*/ 1165222 h 1505978"/>
                <a:gd name="connsiteX4" fmla="*/ 937641 w 1505902"/>
                <a:gd name="connsiteY4" fmla="*/ 767220 h 1505978"/>
                <a:gd name="connsiteX5" fmla="*/ 937641 w 1505902"/>
                <a:gd name="connsiteY5" fmla="*/ 824046 h 1505978"/>
                <a:gd name="connsiteX6" fmla="*/ 1278817 w 1505902"/>
                <a:gd name="connsiteY6" fmla="*/ 1165222 h 1505978"/>
                <a:gd name="connsiteX7" fmla="*/ 1264606 w 1505902"/>
                <a:gd name="connsiteY7" fmla="*/ 1179433 h 1505978"/>
                <a:gd name="connsiteX8" fmla="*/ 246250 w 1505902"/>
                <a:gd name="connsiteY8" fmla="*/ 161058 h 1505978"/>
                <a:gd name="connsiteX9" fmla="*/ 51749 w 1505902"/>
                <a:gd name="connsiteY9" fmla="*/ 32852 h 1505978"/>
                <a:gd name="connsiteX10" fmla="*/ 47063 w 1505902"/>
                <a:gd name="connsiteY10" fmla="*/ 37538 h 1505978"/>
                <a:gd name="connsiteX11" fmla="*/ 9525 w 1505902"/>
                <a:gd name="connsiteY11" fmla="*/ 0 h 1505978"/>
                <a:gd name="connsiteX12" fmla="*/ 0 w 1505902"/>
                <a:gd name="connsiteY12" fmla="*/ 9525 h 1505978"/>
                <a:gd name="connsiteX13" fmla="*/ 37538 w 1505902"/>
                <a:gd name="connsiteY13" fmla="*/ 47063 h 1505978"/>
                <a:gd name="connsiteX14" fmla="*/ 32804 w 1505902"/>
                <a:gd name="connsiteY14" fmla="*/ 51797 h 1505978"/>
                <a:gd name="connsiteX15" fmla="*/ 161001 w 1505902"/>
                <a:gd name="connsiteY15" fmla="*/ 246297 h 1505978"/>
                <a:gd name="connsiteX16" fmla="*/ 1306906 w 1505902"/>
                <a:gd name="connsiteY16" fmla="*/ 1392212 h 1505978"/>
                <a:gd name="connsiteX17" fmla="*/ 1321118 w 1505902"/>
                <a:gd name="connsiteY17" fmla="*/ 1378010 h 1505978"/>
                <a:gd name="connsiteX18" fmla="*/ 1449076 w 1505902"/>
                <a:gd name="connsiteY18" fmla="*/ 1505979 h 1505978"/>
                <a:gd name="connsiteX19" fmla="*/ 1505902 w 1505902"/>
                <a:gd name="connsiteY19" fmla="*/ 1449153 h 1505978"/>
                <a:gd name="connsiteX20" fmla="*/ 1377944 w 1505902"/>
                <a:gd name="connsiteY20" fmla="*/ 1321184 h 15059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5902" h="1505978">
                  <a:moveTo>
                    <a:pt x="1377944" y="1321184"/>
                  </a:moveTo>
                  <a:lnTo>
                    <a:pt x="1392145" y="1306973"/>
                  </a:lnTo>
                  <a:lnTo>
                    <a:pt x="1293019" y="1207846"/>
                  </a:lnTo>
                  <a:lnTo>
                    <a:pt x="1335643" y="1165222"/>
                  </a:lnTo>
                  <a:lnTo>
                    <a:pt x="937641" y="767220"/>
                  </a:lnTo>
                  <a:cubicBezTo>
                    <a:pt x="921944" y="782907"/>
                    <a:pt x="921944" y="808358"/>
                    <a:pt x="937641" y="824046"/>
                  </a:cubicBezTo>
                  <a:lnTo>
                    <a:pt x="1278817" y="1165222"/>
                  </a:lnTo>
                  <a:lnTo>
                    <a:pt x="1264606" y="1179433"/>
                  </a:lnTo>
                  <a:lnTo>
                    <a:pt x="246250" y="161058"/>
                  </a:lnTo>
                  <a:lnTo>
                    <a:pt x="51749" y="32852"/>
                  </a:lnTo>
                  <a:lnTo>
                    <a:pt x="47063" y="37538"/>
                  </a:lnTo>
                  <a:lnTo>
                    <a:pt x="9525" y="0"/>
                  </a:lnTo>
                  <a:lnTo>
                    <a:pt x="0" y="9525"/>
                  </a:lnTo>
                  <a:lnTo>
                    <a:pt x="37538" y="47063"/>
                  </a:lnTo>
                  <a:lnTo>
                    <a:pt x="32804" y="51797"/>
                  </a:lnTo>
                  <a:lnTo>
                    <a:pt x="161001" y="246297"/>
                  </a:lnTo>
                  <a:lnTo>
                    <a:pt x="1306906" y="1392212"/>
                  </a:lnTo>
                  <a:lnTo>
                    <a:pt x="1321118" y="1378010"/>
                  </a:lnTo>
                  <a:lnTo>
                    <a:pt x="1449076" y="1505979"/>
                  </a:lnTo>
                  <a:lnTo>
                    <a:pt x="1505902" y="1449153"/>
                  </a:lnTo>
                  <a:lnTo>
                    <a:pt x="1377944" y="1321184"/>
                  </a:lnTo>
                  <a:close/>
                </a:path>
              </a:pathLst>
            </a:custGeom>
            <a:solidFill>
              <a:schemeClr val="tx1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" name="图形 13" descr="图表本和笔记本、铅笔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2ACA93E-8E70-A3BF-47ED-2A344D6D0D03}"/>
                </a:ext>
              </a:extLst>
            </p:cNvPr>
            <p:cNvGrpSpPr/>
            <p:nvPr>
              <p:custDataLst>
                <p:tags r:id="rId16"/>
              </p:custDataLst>
            </p:nvPr>
          </p:nvGrpSpPr>
          <p:grpSpPr>
            <a:xfrm>
              <a:off x="2230026" y="3656897"/>
              <a:ext cx="1422263" cy="1513091"/>
              <a:chOff x="2230026" y="3656897"/>
              <a:chExt cx="1422263" cy="1513091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E60C4CC-F6EE-9561-E558-A94E03CF6E67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 rot="-2700000">
                <a:off x="2230026" y="3656897"/>
                <a:ext cx="13468" cy="70179"/>
              </a:xfrm>
              <a:custGeom>
                <a:gdLst>
                  <a:gd name="connsiteX0" fmla="*/ 0 w 13468"/>
                  <a:gd name="connsiteY0" fmla="*/ 0 h 70179"/>
                  <a:gd name="connsiteX1" fmla="*/ 13468 w 13468"/>
                  <a:gd name="connsiteY1" fmla="*/ 0 h 70179"/>
                  <a:gd name="connsiteX2" fmla="*/ 13468 w 13468"/>
                  <a:gd name="connsiteY2" fmla="*/ 70179 h 70179"/>
                  <a:gd name="connsiteX3" fmla="*/ 0 w 13468"/>
                  <a:gd name="connsiteY3" fmla="*/ 70179 h 7017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67" h="70179">
                    <a:moveTo>
                      <a:pt x="0" y="0"/>
                    </a:moveTo>
                    <a:lnTo>
                      <a:pt x="13468" y="0"/>
                    </a:lnTo>
                    <a:lnTo>
                      <a:pt x="13468" y="70179"/>
                    </a:lnTo>
                    <a:lnTo>
                      <a:pt x="0" y="70179"/>
                    </a:lnTo>
                    <a:close/>
                  </a:path>
                </a:pathLst>
              </a:custGeom>
              <a:solidFill>
                <a:srgbClr val="5050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7F822B9-8B60-65ED-F2A7-FD602DE472A4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 rot="-2700000">
                <a:off x="3571918" y="4964727"/>
                <a:ext cx="80371" cy="205261"/>
              </a:xfrm>
              <a:custGeom>
                <a:gdLst>
                  <a:gd name="connsiteX0" fmla="*/ 0 w 80371"/>
                  <a:gd name="connsiteY0" fmla="*/ 0 h 205261"/>
                  <a:gd name="connsiteX1" fmla="*/ 80371 w 80371"/>
                  <a:gd name="connsiteY1" fmla="*/ 0 h 205261"/>
                  <a:gd name="connsiteX2" fmla="*/ 80371 w 80371"/>
                  <a:gd name="connsiteY2" fmla="*/ 205262 h 205261"/>
                  <a:gd name="connsiteX3" fmla="*/ 0 w 80371"/>
                  <a:gd name="connsiteY3" fmla="*/ 205262 h 20526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371" h="205261">
                    <a:moveTo>
                      <a:pt x="0" y="0"/>
                    </a:moveTo>
                    <a:lnTo>
                      <a:pt x="80371" y="0"/>
                    </a:lnTo>
                    <a:lnTo>
                      <a:pt x="80371" y="205262"/>
                    </a:lnTo>
                    <a:lnTo>
                      <a:pt x="0" y="205262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DAEA07C-9E0D-5A30-8A2E-608E94D4ED41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2368211" y="3823512"/>
                <a:ext cx="1231144" cy="1231186"/>
              </a:xfrm>
              <a:custGeom>
                <a:gdLst>
                  <a:gd name="connsiteX0" fmla="*/ 1231145 w 1231144"/>
                  <a:gd name="connsiteY0" fmla="*/ 1145947 h 1231186"/>
                  <a:gd name="connsiteX1" fmla="*/ 1145896 w 1231144"/>
                  <a:gd name="connsiteY1" fmla="*/ 1231187 h 1231186"/>
                  <a:gd name="connsiteX2" fmla="*/ 0 w 1231144"/>
                  <a:gd name="connsiteY2" fmla="*/ 85272 h 1231186"/>
                  <a:gd name="connsiteX3" fmla="*/ 26241 w 1231144"/>
                  <a:gd name="connsiteY3" fmla="*/ 24121 h 1231186"/>
                  <a:gd name="connsiteX4" fmla="*/ 85249 w 1231144"/>
                  <a:gd name="connsiteY4" fmla="*/ 33 h 1231186"/>
                  <a:gd name="connsiteX5" fmla="*/ 1231145 w 1231144"/>
                  <a:gd name="connsiteY5" fmla="*/ 1145947 h 123118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1144" h="1231186">
                    <a:moveTo>
                      <a:pt x="1231145" y="1145947"/>
                    </a:moveTo>
                    <a:lnTo>
                      <a:pt x="1145896" y="1231187"/>
                    </a:lnTo>
                    <a:lnTo>
                      <a:pt x="0" y="85272"/>
                    </a:lnTo>
                    <a:cubicBezTo>
                      <a:pt x="0" y="85272"/>
                      <a:pt x="200" y="50153"/>
                      <a:pt x="26241" y="24121"/>
                    </a:cubicBezTo>
                    <a:cubicBezTo>
                      <a:pt x="52283" y="-1910"/>
                      <a:pt x="85249" y="33"/>
                      <a:pt x="85249" y="33"/>
                    </a:cubicBezTo>
                    <a:lnTo>
                      <a:pt x="1231145" y="1145947"/>
                    </a:lnTo>
                    <a:close/>
                  </a:path>
                </a:pathLst>
              </a:custGeom>
              <a:solidFill>
                <a:srgbClr val="9999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75557D5-B939-3656-89F3-CBB72FDC2D57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2240003" y="3695338"/>
                <a:ext cx="213445" cy="213445"/>
              </a:xfrm>
              <a:custGeom>
                <a:gdLst>
                  <a:gd name="connsiteX0" fmla="*/ 0 w 213445"/>
                  <a:gd name="connsiteY0" fmla="*/ 18936 h 213445"/>
                  <a:gd name="connsiteX1" fmla="*/ 128206 w 213445"/>
                  <a:gd name="connsiteY1" fmla="*/ 213446 h 213445"/>
                  <a:gd name="connsiteX2" fmla="*/ 213446 w 213445"/>
                  <a:gd name="connsiteY2" fmla="*/ 128206 h 213445"/>
                  <a:gd name="connsiteX3" fmla="*/ 18945 w 213445"/>
                  <a:gd name="connsiteY3" fmla="*/ 0 h 21344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445" h="213445">
                    <a:moveTo>
                      <a:pt x="0" y="18936"/>
                    </a:moveTo>
                    <a:lnTo>
                      <a:pt x="128206" y="213446"/>
                    </a:lnTo>
                    <a:lnTo>
                      <a:pt x="213446" y="128206"/>
                    </a:lnTo>
                    <a:lnTo>
                      <a:pt x="18945" y="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D2771E4-4D39-18EB-C8A2-6431AE61B6FC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3133067" y="4429696"/>
                <a:ext cx="409774" cy="526208"/>
              </a:xfrm>
              <a:custGeom>
                <a:gdLst>
                  <a:gd name="connsiteX0" fmla="*/ 409775 w 409774"/>
                  <a:gd name="connsiteY0" fmla="*/ 398012 h 526208"/>
                  <a:gd name="connsiteX1" fmla="*/ 11773 w 409774"/>
                  <a:gd name="connsiteY1" fmla="*/ 0 h 526208"/>
                  <a:gd name="connsiteX2" fmla="*/ 11773 w 409774"/>
                  <a:gd name="connsiteY2" fmla="*/ 56826 h 526208"/>
                  <a:gd name="connsiteX3" fmla="*/ 352949 w 409774"/>
                  <a:gd name="connsiteY3" fmla="*/ 398002 h 526208"/>
                  <a:gd name="connsiteX4" fmla="*/ 339233 w 409774"/>
                  <a:gd name="connsiteY4" fmla="*/ 411718 h 526208"/>
                  <a:gd name="connsiteX5" fmla="*/ 310601 w 409774"/>
                  <a:gd name="connsiteY5" fmla="*/ 383086 h 526208"/>
                  <a:gd name="connsiteX6" fmla="*/ 224295 w 409774"/>
                  <a:gd name="connsiteY6" fmla="*/ 469382 h 526208"/>
                  <a:gd name="connsiteX7" fmla="*/ 281121 w 409774"/>
                  <a:gd name="connsiteY7" fmla="*/ 526209 h 526208"/>
                  <a:gd name="connsiteX8" fmla="*/ 409775 w 409774"/>
                  <a:gd name="connsiteY8" fmla="*/ 398012 h 5262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9774" h="526208">
                    <a:moveTo>
                      <a:pt x="409775" y="398012"/>
                    </a:moveTo>
                    <a:lnTo>
                      <a:pt x="11773" y="0"/>
                    </a:lnTo>
                    <a:cubicBezTo>
                      <a:pt x="-3924" y="15697"/>
                      <a:pt x="-3924" y="41138"/>
                      <a:pt x="11773" y="56826"/>
                    </a:cubicBezTo>
                    <a:lnTo>
                      <a:pt x="352949" y="398002"/>
                    </a:lnTo>
                    <a:lnTo>
                      <a:pt x="339233" y="411718"/>
                    </a:lnTo>
                    <a:lnTo>
                      <a:pt x="310601" y="383086"/>
                    </a:lnTo>
                    <a:lnTo>
                      <a:pt x="224295" y="469382"/>
                    </a:lnTo>
                    <a:lnTo>
                      <a:pt x="281121" y="526209"/>
                    </a:lnTo>
                    <a:lnTo>
                      <a:pt x="409775" y="398012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61267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0" name="图片 5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C37905-1BD7-B897-7C8C-BBF2745A9620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17613" r="16110"/>
          <a:stretch>
            <a:fillRect/>
          </a:stretch>
        </p:blipFill>
        <p:spPr>
          <a:xfrm>
            <a:off x="1590675" y="1920947"/>
            <a:ext cx="485776" cy="1773079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AD7C3B0-DCEF-F950-61AF-65A0214B16E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26816" r="22987"/>
          <a:stretch>
            <a:fillRect/>
          </a:stretch>
        </p:blipFill>
        <p:spPr>
          <a:xfrm>
            <a:off x="4419600" y="1900582"/>
            <a:ext cx="485776" cy="1797368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96BDBC6-851A-3B13-BDAE-458D187865C0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13337" r="12264"/>
          <a:stretch>
            <a:fillRect/>
          </a:stretch>
        </p:blipFill>
        <p:spPr>
          <a:xfrm>
            <a:off x="7138034" y="1895976"/>
            <a:ext cx="485777" cy="1784509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648725" y="503571"/>
            <a:ext cx="1278048" cy="476926"/>
            <a:chOff x="266251" y="323085"/>
            <a:chExt cx="1704064" cy="635901"/>
          </a:xfrm>
        </p:grpSpPr>
        <p:sp>
          <p:nvSpPr>
            <p:cNvPr id="13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探索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087750-1BBF-1E6E-F8C4-224F02B9E854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3158016" y="565001"/>
            <a:ext cx="2827968" cy="474219"/>
            <a:chOff x="8029949" y="3215372"/>
            <a:chExt cx="3157935" cy="632292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6E2E5E-AB37-69C9-6C60-A012BA5CC92D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rot="5400000">
              <a:off x="9294249" y="1951072"/>
              <a:ext cx="629335" cy="3157935"/>
            </a:xfrm>
            <a:prstGeom prst="roundRect">
              <a:avLst>
                <a:gd name="adj" fmla="val 28199"/>
              </a:avLst>
            </a:prstGeom>
            <a:ln w="19050">
              <a:gradFill>
                <a:gsLst>
                  <a:gs pos="100000">
                    <a:srgbClr val="7EA3F5"/>
                  </a:gs>
                  <a:gs pos="0">
                    <a:srgbClr val="58AED8">
                      <a:alpha val="37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491CC9-82BB-1918-6031-8DCF48ADA1A5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8296336" y="3244421"/>
              <a:ext cx="2891547" cy="603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30000"/>
                </a:lnSpc>
              </a:pPr>
              <a:r>
                <a:rPr lang="en-US" altLang="zh-CN" sz="1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2.</a:t>
              </a: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观察铁钉生锈的过程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835B30-8CF6-C965-92B2-C6A24B590D8E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1483925" y="1337534"/>
            <a:ext cx="790575" cy="36933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量筒</a:t>
            </a:r>
            <a:r>
              <a:rPr lang="en-US" altLang="zh-CN" sz="15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endParaRPr lang="zh-CN" altLang="en-US" sz="15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4507169-0122-4F2B-FB29-AE56FC9E003C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216391" y="1337534"/>
            <a:ext cx="790575" cy="36933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量筒</a:t>
            </a:r>
            <a:r>
              <a:rPr lang="en-US" altLang="zh-CN" sz="15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0614A00-734A-2CA6-E156-2E129E4BEC5F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6990169" y="1337534"/>
            <a:ext cx="790575" cy="36933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量筒</a:t>
            </a:r>
            <a:r>
              <a:rPr lang="en-US" altLang="zh-CN" sz="15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589C358-1BFC-67C0-5ED6-83C5E6A2D891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230763" y="3826218"/>
            <a:ext cx="1292612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b="1">
                <a:gradFill flip="none" rotWithShape="1">
                  <a:gsLst>
                    <a:gs pos="100000">
                      <a:srgbClr val="6B65F4"/>
                    </a:gs>
                    <a:gs pos="26000">
                      <a:srgbClr val="65C2EA"/>
                    </a:gs>
                    <a:gs pos="0">
                      <a:srgbClr val="4593BE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基本不生锈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25B1C3A-F363-A01F-A19E-27F38B27460F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114360" y="3826218"/>
            <a:ext cx="3033808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b="1">
                <a:gradFill flip="none" rotWithShape="1">
                  <a:gsLst>
                    <a:gs pos="100000">
                      <a:srgbClr val="6B65F4"/>
                    </a:gs>
                    <a:gs pos="26000">
                      <a:srgbClr val="65C2EA"/>
                    </a:gs>
                    <a:gs pos="0">
                      <a:srgbClr val="4593BE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铁钉与水接触处生锈严重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547F77A-F1D4-E149-8EFA-A1D618574150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6739150" y="3826218"/>
            <a:ext cx="1292612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b="1">
                <a:gradFill flip="none" rotWithShape="1">
                  <a:gsLst>
                    <a:gs pos="100000">
                      <a:srgbClr val="6B65F4"/>
                    </a:gs>
                    <a:gs pos="26000">
                      <a:srgbClr val="65C2EA"/>
                    </a:gs>
                    <a:gs pos="0">
                      <a:srgbClr val="4593BE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基本不生锈</a:t>
            </a:r>
          </a:p>
        </p:txBody>
      </p:sp>
    </p:spTree>
    <p:extLst>
      <p:ext uri="{BB962C8B-B14F-4D97-AF65-F5344CB8AC3E}">
        <p14:creationId xmlns:p14="http://schemas.microsoft.com/office/powerpoint/2010/main" val="2686056867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48725" y="503571"/>
            <a:ext cx="1278048" cy="476926"/>
            <a:chOff x="266251" y="323085"/>
            <a:chExt cx="1704064" cy="635901"/>
          </a:xfrm>
        </p:grpSpPr>
        <p:sp>
          <p:nvSpPr>
            <p:cNvPr id="13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探索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087750-1BBF-1E6E-F8C4-224F02B9E85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158016" y="565004"/>
            <a:ext cx="2827968" cy="514230"/>
            <a:chOff x="8029949" y="3215372"/>
            <a:chExt cx="3157935" cy="685639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6E2E5E-AB37-69C9-6C60-A012BA5CC92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5400000">
              <a:off x="9294249" y="1951072"/>
              <a:ext cx="629335" cy="3157935"/>
            </a:xfrm>
            <a:prstGeom prst="roundRect">
              <a:avLst>
                <a:gd name="adj" fmla="val 28199"/>
              </a:avLst>
            </a:prstGeom>
            <a:ln w="19050">
              <a:gradFill>
                <a:gsLst>
                  <a:gs pos="100000">
                    <a:srgbClr val="7EA3F5"/>
                  </a:gs>
                  <a:gs pos="0">
                    <a:srgbClr val="58AED8">
                      <a:alpha val="37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491CC9-82BB-1918-6031-8DCF48ADA1A5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8029949" y="3244421"/>
              <a:ext cx="315793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30000"/>
                </a:lnSpc>
              </a:pPr>
              <a:r>
                <a: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2.</a:t>
              </a: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观察铁钉生锈的过程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33DBACE-1CD5-8772-AF39-CA5B597D5BD0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939142" y="2656416"/>
            <a:ext cx="4359806" cy="184588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E217B57-0CBF-CDE1-B4CF-58297B322446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3" b="11117"/>
          <a:stretch>
            <a:fillRect/>
          </a:stretch>
        </p:blipFill>
        <p:spPr>
          <a:xfrm>
            <a:off x="382114" y="1194321"/>
            <a:ext cx="2827969" cy="3633494"/>
          </a:xfrm>
          <a:prstGeom prst="rect">
            <a:avLst/>
          </a:prstGeom>
        </p:spPr>
      </p:pic>
      <p:sp>
        <p:nvSpPr>
          <p:cNvPr id="19" name="íŝľidè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8CDD5FC-CC92-0C24-43B2-4BDA787CD502}"/>
              </a:ext>
            </a:extLst>
          </p:cNvPr>
          <p:cNvSpPr txBox="1"/>
          <p:nvPr>
            <p:custDataLst>
              <p:tags r:id="rId14"/>
            </p:custDataLst>
          </p:nvPr>
        </p:nvSpPr>
        <p:spPr bwMode="auto">
          <a:xfrm>
            <a:off x="2711690" y="1350078"/>
            <a:ext cx="3059905" cy="394243"/>
          </a:xfrm>
          <a:prstGeom prst="roundRect">
            <a:avLst>
              <a:gd name="adj" fmla="val 26937"/>
            </a:avLst>
          </a:prstGeom>
          <a:solidFill>
            <a:srgbClr val="5F8DF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800" b="1">
                <a:effectLst>
                  <a:outerShdw blurRad="38100" dist="38100" dir="2700000" algn="tl">
                    <a:srgbClr val="4593BE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1">
                <a:effectLst>
                  <a:outerShdw blurRad="38100" dist="38100" dir="2700000" algn="tl">
                    <a:srgbClr val="4593BE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、铁钉生锈属于什么变化？</a:t>
            </a:r>
          </a:p>
        </p:txBody>
      </p:sp>
      <p:sp>
        <p:nvSpPr>
          <p:cNvPr id="20" name="íŝľidè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F61144A-D3AA-C93F-F83E-70347B1133E4}"/>
              </a:ext>
            </a:extLst>
          </p:cNvPr>
          <p:cNvSpPr txBox="1"/>
          <p:nvPr>
            <p:custDataLst>
              <p:tags r:id="rId15"/>
            </p:custDataLst>
          </p:nvPr>
        </p:nvSpPr>
        <p:spPr bwMode="auto">
          <a:xfrm>
            <a:off x="2711690" y="1860277"/>
            <a:ext cx="3059905" cy="394243"/>
          </a:xfrm>
          <a:prstGeom prst="roundRect">
            <a:avLst>
              <a:gd name="adj" fmla="val 26937"/>
            </a:avLst>
          </a:prstGeom>
          <a:solidFill>
            <a:srgbClr val="5F8DF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800" b="1">
                <a:effectLst>
                  <a:outerShdw blurRad="38100" dist="38100" dir="2700000" algn="tl">
                    <a:srgbClr val="4593BE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1">
                <a:effectLst>
                  <a:outerShdw blurRad="38100" dist="38100" dir="2700000" algn="tl">
                    <a:srgbClr val="4593BE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、铁钉生锈需要什么条件？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21B079-E994-EC1B-2562-0F0352DF214B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5985983" y="1375529"/>
            <a:ext cx="2733473" cy="9694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500" b="1">
                <a:gradFill flip="none" rotWithShape="1">
                  <a:gsLst>
                    <a:gs pos="100000">
                      <a:srgbClr val="6B65F4"/>
                    </a:gs>
                    <a:gs pos="26000">
                      <a:srgbClr val="65C2EA"/>
                    </a:gs>
                    <a:gs pos="0">
                      <a:srgbClr val="4593BE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水和空气</a:t>
            </a:r>
          </a:p>
        </p:txBody>
      </p:sp>
    </p:spTree>
    <p:extLst>
      <p:ext uri="{BB962C8B-B14F-4D97-AF65-F5344CB8AC3E}">
        <p14:creationId xmlns:p14="http://schemas.microsoft.com/office/powerpoint/2010/main" val="38807047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48725" y="503571"/>
            <a:ext cx="1278048" cy="476926"/>
            <a:chOff x="266251" y="323085"/>
            <a:chExt cx="1704064" cy="635901"/>
          </a:xfrm>
        </p:grpSpPr>
        <p:sp>
          <p:nvSpPr>
            <p:cNvPr id="13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D7A0E7D-8C63-4C23-4E0C-2F0634C2BD20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3" b="11117"/>
          <a:stretch>
            <a:fillRect/>
          </a:stretch>
        </p:blipFill>
        <p:spPr>
          <a:xfrm>
            <a:off x="382114" y="1194321"/>
            <a:ext cx="2827969" cy="3633494"/>
          </a:xfrm>
          <a:prstGeom prst="roundRect">
            <a:avLst>
              <a:gd name="adj" fmla="val 0"/>
            </a:avLst>
          </a:prstGeom>
          <a:ln>
            <a:noFill/>
          </a:ln>
        </p:spPr>
      </p:pic>
      <p:sp>
        <p:nvSpPr>
          <p:cNvPr id="11" name="íŝľidè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9E7CDC6-BDF9-378B-646F-231F075E5B1C}"/>
              </a:ext>
            </a:extLst>
          </p:cNvPr>
          <p:cNvSpPr txBox="1"/>
          <p:nvPr>
            <p:custDataLst>
              <p:tags r:id="rId9"/>
            </p:custDataLst>
          </p:nvPr>
        </p:nvSpPr>
        <p:spPr bwMode="auto">
          <a:xfrm>
            <a:off x="2144486" y="719599"/>
            <a:ext cx="6466114" cy="1317034"/>
          </a:xfrm>
          <a:prstGeom prst="roundRect">
            <a:avLst>
              <a:gd name="adj" fmla="val 26937"/>
            </a:avLst>
          </a:prstGeom>
          <a:solidFill>
            <a:srgbClr val="5F8DF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indent="457200" algn="l">
              <a:lnSpc>
                <a:spcPct val="150000"/>
              </a:lnSpc>
            </a:pPr>
            <a:r>
              <a:rPr lang="zh-CN" altLang="en-US" sz="2400" b="1">
                <a:effectLst>
                  <a:outerShdw blurRad="38100" dist="38100" dir="2700000" algn="tl">
                    <a:srgbClr val="4593BE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在我们的生产和生活中，人们采取了哪些方法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4593BE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防止铁生锈</a:t>
            </a:r>
            <a:r>
              <a:rPr lang="zh-CN" altLang="en-US" sz="2400" b="1">
                <a:effectLst>
                  <a:outerShdw blurRad="38100" dist="38100" dir="2700000" algn="tl">
                    <a:srgbClr val="4593BE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？你认为其中的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4593BE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依据是什么</a:t>
            </a:r>
            <a:r>
              <a:rPr lang="zh-CN" altLang="en-US" sz="2400" b="1">
                <a:effectLst>
                  <a:outerShdw blurRad="38100" dist="38100" dir="2700000" algn="tl">
                    <a:srgbClr val="4593BE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7352" r="10434" b="7512"/>
          <a:stretch>
            <a:fillRect/>
          </a:stretch>
        </p:blipFill>
        <p:spPr>
          <a:xfrm>
            <a:off x="3086004" y="2146753"/>
            <a:ext cx="1562196" cy="125665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102607" y="3490065"/>
            <a:ext cx="1442083" cy="1183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914790" y="3524355"/>
            <a:ext cx="1600740" cy="11488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958334" y="2253344"/>
            <a:ext cx="1497218" cy="1236722"/>
          </a:xfrm>
          <a:prstGeom prst="rect">
            <a:avLst/>
          </a:prstGeom>
        </p:spPr>
      </p:pic>
      <p:sp>
        <p:nvSpPr>
          <p:cNvPr id="2" name="云形标注 1"/>
          <p:cNvSpPr/>
          <p:nvPr>
            <p:custDataLst>
              <p:tags r:id="rId18"/>
            </p:custDataLst>
          </p:nvPr>
        </p:nvSpPr>
        <p:spPr>
          <a:xfrm>
            <a:off x="7108371" y="3490065"/>
            <a:ext cx="1502229" cy="993905"/>
          </a:xfrm>
          <a:prstGeom prst="cloudCallout">
            <a:avLst>
              <a:gd name="adj1" fmla="val -82428"/>
              <a:gd name="adj2" fmla="val -36072"/>
            </a:avLst>
          </a:prstGeom>
          <a:solidFill>
            <a:srgbClr val="A274EC">
              <a:alpha val="25000"/>
            </a:srgbClr>
          </a:solidFill>
          <a:ln>
            <a:solidFill>
              <a:schemeClr val="accent1">
                <a:shade val="50000"/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just"/>
            <a:r>
              <a:rPr lang="zh-CN" altLang="en-US" sz="1800" b="1" smtClean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铁制品容易生锈</a:t>
            </a:r>
            <a:endParaRPr lang="zh-CN" altLang="en-US" sz="1800" b="1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2551764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EEB24EF-9F0B-B395-D760-5FC2624A854A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6" r="10216"/>
          <a:stretch>
            <a:fillRect/>
          </a:stretch>
        </p:blipFill>
        <p:spPr>
          <a:xfrm>
            <a:off x="3879856" y="1061157"/>
            <a:ext cx="4197977" cy="3517345"/>
          </a:xfrm>
          <a:prstGeom prst="roundRect">
            <a:avLst>
              <a:gd name="adj" fmla="val 3743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854BE3F-2161-60AD-D254-8BBFF41BEFC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9" b="5199"/>
          <a:stretch>
            <a:fillRect/>
          </a:stretch>
        </p:blipFill>
        <p:spPr>
          <a:xfrm>
            <a:off x="1132971" y="1085431"/>
            <a:ext cx="2586749" cy="1738340"/>
          </a:xfrm>
          <a:prstGeom prst="roundRect">
            <a:avLst>
              <a:gd name="adj" fmla="val 5421"/>
            </a:avLst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2425D6D-9806-AEB1-D388-8271BB56557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" r="2735"/>
          <a:stretch>
            <a:fillRect/>
          </a:stretch>
        </p:blipFill>
        <p:spPr>
          <a:xfrm>
            <a:off x="1132970" y="2945392"/>
            <a:ext cx="2586749" cy="1616719"/>
          </a:xfrm>
          <a:prstGeom prst="roundRect">
            <a:avLst>
              <a:gd name="adj" fmla="val 5421"/>
            </a:avLst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648725" y="503571"/>
            <a:ext cx="1278048" cy="476926"/>
            <a:chOff x="266251" y="323085"/>
            <a:chExt cx="1704064" cy="635901"/>
          </a:xfrm>
        </p:grpSpPr>
        <p:sp>
          <p:nvSpPr>
            <p:cNvPr id="13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聚焦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84312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5"/>
          <p:cNvSpPr txBox="1"/>
          <p:nvPr>
            <p:custDataLst>
              <p:tags r:id="rId3"/>
            </p:custDataLst>
          </p:nvPr>
        </p:nvSpPr>
        <p:spPr>
          <a:xfrm>
            <a:off x="1170940" y="415290"/>
            <a:ext cx="7489825" cy="52088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indent="457200">
              <a:lnSpc>
                <a:spcPct val="150000"/>
              </a:lnSpc>
            </a:pPr>
            <a:r>
              <a:rPr lang="en-US" altLang="zh-CN" sz="2800" smtClean="0">
                <a:solidFill>
                  <a:schemeClr val="dk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微软雅黑" panose="020b0503020204020204" pitchFamily="34" charset="-122"/>
                <a:sym typeface="+mn-ea"/>
              </a:rPr>
              <a:t> 人们采取哪些方法来</a:t>
            </a:r>
            <a:r>
              <a:rPr lang="en-US" altLang="zh-CN" sz="280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微软雅黑" panose="020b0503020204020204" pitchFamily="34" charset="-122"/>
                <a:sym typeface="+mn-ea"/>
              </a:rPr>
              <a:t>防止铁制品生锈</a:t>
            </a:r>
            <a:r>
              <a:rPr lang="en-US" altLang="zh-CN" sz="2800" smtClean="0">
                <a:solidFill>
                  <a:schemeClr val="dk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微软雅黑" panose="020b0503020204020204" pitchFamily="34" charset="-122"/>
                <a:sym typeface="+mn-ea"/>
              </a:rPr>
              <a:t>？ </a:t>
            </a:r>
            <a:endParaRPr lang="en-US" altLang="zh-CN" sz="2800">
              <a:solidFill>
                <a:schemeClr val="dk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1435" y="437267"/>
            <a:ext cx="1278048" cy="476926"/>
            <a:chOff x="266251" y="323085"/>
            <a:chExt cx="1704064" cy="635901"/>
          </a:xfrm>
        </p:grpSpPr>
        <p:sp>
          <p:nvSpPr>
            <p:cNvPr id="5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6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</p:grpSp>
      <p:pic>
        <p:nvPicPr>
          <p:cNvPr id="7" name="内容占位符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" b="18920"/>
          <a:stretch>
            <a:fillRect/>
          </a:stretch>
        </p:blipFill>
        <p:spPr>
          <a:xfrm>
            <a:off x="1588787" y="1208316"/>
            <a:ext cx="6216269" cy="2732313"/>
          </a:xfrm>
          <a:prstGeom prst="rect">
            <a:avLst/>
          </a:prstGeom>
        </p:spPr>
      </p:pic>
      <p:sp>
        <p:nvSpPr>
          <p:cNvPr id="9" name="圆角矩形 8"/>
          <p:cNvSpPr/>
          <p:nvPr>
            <p:custDataLst>
              <p:tags r:id="rId9"/>
            </p:custDataLst>
          </p:nvPr>
        </p:nvSpPr>
        <p:spPr>
          <a:xfrm>
            <a:off x="3895133" y="4114800"/>
            <a:ext cx="1603575" cy="533400"/>
          </a:xfrm>
          <a:prstGeom prst="roundRect">
            <a:avLst/>
          </a:prstGeom>
          <a:solidFill>
            <a:srgbClr val="8151F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保持干燥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4281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5"/>
          <p:cNvSpPr txBox="1"/>
          <p:nvPr>
            <p:custDataLst>
              <p:tags r:id="rId3"/>
            </p:custDataLst>
          </p:nvPr>
        </p:nvSpPr>
        <p:spPr>
          <a:xfrm>
            <a:off x="1170940" y="415290"/>
            <a:ext cx="7489825" cy="52088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indent="457200">
              <a:lnSpc>
                <a:spcPct val="150000"/>
              </a:lnSpc>
            </a:pPr>
            <a:r>
              <a:rPr lang="en-US" altLang="zh-CN" sz="2800" smtClean="0">
                <a:solidFill>
                  <a:schemeClr val="dk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微软雅黑" panose="020b0503020204020204" pitchFamily="34" charset="-122"/>
                <a:sym typeface="+mn-ea"/>
              </a:rPr>
              <a:t> 人们采取哪些方法来</a:t>
            </a:r>
            <a:r>
              <a:rPr lang="en-US" altLang="zh-CN" sz="280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微软雅黑" panose="020b0503020204020204" pitchFamily="34" charset="-122"/>
                <a:sym typeface="+mn-ea"/>
              </a:rPr>
              <a:t>防止铁制品生锈</a:t>
            </a:r>
            <a:r>
              <a:rPr lang="en-US" altLang="zh-CN" sz="2800" smtClean="0">
                <a:solidFill>
                  <a:schemeClr val="dk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微软雅黑" panose="020b0503020204020204" pitchFamily="34" charset="-122"/>
                <a:sym typeface="+mn-ea"/>
              </a:rPr>
              <a:t>？ </a:t>
            </a:r>
            <a:endParaRPr lang="en-US" altLang="zh-CN" sz="2800">
              <a:solidFill>
                <a:schemeClr val="dk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1435" y="437267"/>
            <a:ext cx="1278048" cy="476926"/>
            <a:chOff x="266251" y="323085"/>
            <a:chExt cx="1704064" cy="635901"/>
          </a:xfrm>
        </p:grpSpPr>
        <p:sp>
          <p:nvSpPr>
            <p:cNvPr id="5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6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</p:grp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3738242" y="4136572"/>
            <a:ext cx="1603575" cy="533400"/>
          </a:xfrm>
          <a:prstGeom prst="roundRect">
            <a:avLst/>
          </a:prstGeom>
          <a:solidFill>
            <a:srgbClr val="8151F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喷刷油漆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0292" y="1150482"/>
            <a:ext cx="4376056" cy="28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1703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5"/>
          <p:cNvSpPr txBox="1"/>
          <p:nvPr>
            <p:custDataLst>
              <p:tags r:id="rId3"/>
            </p:custDataLst>
          </p:nvPr>
        </p:nvSpPr>
        <p:spPr>
          <a:xfrm>
            <a:off x="1170940" y="415290"/>
            <a:ext cx="7489825" cy="52088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indent="457200">
              <a:lnSpc>
                <a:spcPct val="150000"/>
              </a:lnSpc>
            </a:pPr>
            <a:r>
              <a:rPr lang="en-US" altLang="zh-CN" sz="2800" smtClean="0">
                <a:solidFill>
                  <a:schemeClr val="dk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微软雅黑" panose="020b0503020204020204" pitchFamily="34" charset="-122"/>
                <a:sym typeface="+mn-ea"/>
              </a:rPr>
              <a:t> 人们采取哪些方法来</a:t>
            </a:r>
            <a:r>
              <a:rPr lang="en-US" altLang="zh-CN" sz="280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微软雅黑" panose="020b0503020204020204" pitchFamily="34" charset="-122"/>
                <a:sym typeface="+mn-ea"/>
              </a:rPr>
              <a:t>防止铁制品生锈</a:t>
            </a:r>
            <a:r>
              <a:rPr lang="en-US" altLang="zh-CN" sz="2800" smtClean="0">
                <a:solidFill>
                  <a:schemeClr val="dk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微软雅黑" panose="020b0503020204020204" pitchFamily="34" charset="-122"/>
                <a:sym typeface="+mn-ea"/>
              </a:rPr>
              <a:t>？ </a:t>
            </a:r>
            <a:endParaRPr lang="en-US" altLang="zh-CN" sz="2800">
              <a:solidFill>
                <a:schemeClr val="dk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1435" y="437267"/>
            <a:ext cx="1278048" cy="476926"/>
            <a:chOff x="266251" y="323085"/>
            <a:chExt cx="1704064" cy="635901"/>
          </a:xfrm>
        </p:grpSpPr>
        <p:sp>
          <p:nvSpPr>
            <p:cNvPr id="5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6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</p:grp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3895133" y="4136572"/>
            <a:ext cx="1603575" cy="533400"/>
          </a:xfrm>
          <a:prstGeom prst="roundRect">
            <a:avLst/>
          </a:prstGeom>
          <a:solidFill>
            <a:srgbClr val="8151F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涂抹机油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内容占位符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4" b="19073"/>
          <a:stretch>
            <a:fillRect/>
          </a:stretch>
        </p:blipFill>
        <p:spPr>
          <a:xfrm>
            <a:off x="1529105" y="1077686"/>
            <a:ext cx="6418152" cy="291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722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5"/>
          <p:cNvSpPr txBox="1"/>
          <p:nvPr>
            <p:custDataLst>
              <p:tags r:id="rId3"/>
            </p:custDataLst>
          </p:nvPr>
        </p:nvSpPr>
        <p:spPr>
          <a:xfrm>
            <a:off x="1170940" y="415290"/>
            <a:ext cx="7489825" cy="52088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indent="457200">
              <a:lnSpc>
                <a:spcPct val="150000"/>
              </a:lnSpc>
            </a:pPr>
            <a:r>
              <a:rPr lang="en-US" altLang="zh-CN" sz="2800" smtClean="0">
                <a:solidFill>
                  <a:schemeClr val="dk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微软雅黑" panose="020b0503020204020204" pitchFamily="34" charset="-122"/>
                <a:sym typeface="+mn-ea"/>
              </a:rPr>
              <a:t> 人们采取哪些方法来</a:t>
            </a:r>
            <a:r>
              <a:rPr lang="en-US" altLang="zh-CN" sz="280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微软雅黑" panose="020b0503020204020204" pitchFamily="34" charset="-122"/>
                <a:sym typeface="+mn-ea"/>
              </a:rPr>
              <a:t>防止铁制品生锈</a:t>
            </a:r>
            <a:r>
              <a:rPr lang="en-US" altLang="zh-CN" sz="2800" smtClean="0">
                <a:solidFill>
                  <a:schemeClr val="dk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微软雅黑" panose="020b0503020204020204" pitchFamily="34" charset="-122"/>
                <a:sym typeface="+mn-ea"/>
              </a:rPr>
              <a:t>？ </a:t>
            </a:r>
            <a:endParaRPr lang="en-US" altLang="zh-CN" sz="2800">
              <a:solidFill>
                <a:schemeClr val="dk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1435" y="437267"/>
            <a:ext cx="1278048" cy="476926"/>
            <a:chOff x="266251" y="323085"/>
            <a:chExt cx="1704064" cy="635901"/>
          </a:xfrm>
        </p:grpSpPr>
        <p:sp>
          <p:nvSpPr>
            <p:cNvPr id="5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6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</p:grp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3799114" y="4103914"/>
            <a:ext cx="1839685" cy="533400"/>
          </a:xfrm>
          <a:prstGeom prst="roundRect">
            <a:avLst/>
          </a:prstGeom>
          <a:solidFill>
            <a:srgbClr val="8151F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电镀防腐层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内容占位符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1" t="17944" r="3795"/>
          <a:stretch>
            <a:fillRect/>
          </a:stretch>
        </p:blipFill>
        <p:spPr>
          <a:xfrm>
            <a:off x="2256072" y="1338942"/>
            <a:ext cx="5058296" cy="254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722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2FE24EA-DE58-1C44-E426-0C99B68CEBB9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" b="39"/>
          <a:stretch>
            <a:fillRect/>
          </a:stretch>
        </p:blipFill>
        <p:spPr bwMode="auto">
          <a:xfrm>
            <a:off x="-7144" y="0"/>
            <a:ext cx="915114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1DA9CA1-2ED5-5CDF-4DA4-CD01EDB63E2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-3572" y="1999130"/>
            <a:ext cx="9154716" cy="797858"/>
            <a:chOff x="-4762" y="2665506"/>
            <a:chExt cx="12206288" cy="1063811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03AFB5-5A56-A254-4611-566C288DC880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-4762" y="2665506"/>
              <a:ext cx="12206288" cy="1063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735DA75-FAFC-379F-BB71-4D1C4A32EB1A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398438" y="2898655"/>
              <a:ext cx="11395121" cy="615554"/>
            </a:xfrm>
            <a:prstGeom prst="rect">
              <a:avLst/>
            </a:prstGeom>
            <a:noFill/>
            <a:effectLst>
              <a:outerShdw blurRad="63500" dir="1680000" sx="107000" sy="107000" algn="ctr" rotWithShape="0">
                <a:prstClr val="black">
                  <a:alpha val="8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gradFill flip="none" rotWithShape="1">
                    <a:gsLst>
                      <a:gs pos="100000">
                        <a:srgbClr val="6B65F4"/>
                      </a:gs>
                      <a:gs pos="26000">
                        <a:srgbClr val="65C2EA"/>
                      </a:gs>
                      <a:gs pos="0">
                        <a:srgbClr val="4593BE"/>
                      </a:gs>
                    </a:gsLst>
                    <a:lin ang="81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物质变化过程中会伴随着很多现象。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17520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105CBD-E549-B22B-8F21-2CED9B76E66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48725" y="2002258"/>
            <a:ext cx="5446122" cy="1079374"/>
            <a:chOff x="693058" y="2770775"/>
            <a:chExt cx="7261496" cy="2406038"/>
          </a:xfrm>
        </p:grpSpPr>
        <p:sp>
          <p:nvSpPr>
            <p:cNvPr id="17" name="平行四边形 1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432227D-C565-E4E3-D022-C5856A4BAAD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93058" y="2770775"/>
              <a:ext cx="7261496" cy="2266449"/>
            </a:xfrm>
            <a:prstGeom prst="parallelogram">
              <a:avLst>
                <a:gd name="adj" fmla="val 40625"/>
              </a:avLst>
            </a:prstGeom>
            <a:gradFill flip="none" rotWithShape="1">
              <a:gsLst>
                <a:gs pos="34000">
                  <a:srgbClr val="5F8DF3"/>
                </a:gs>
                <a:gs pos="100000">
                  <a:schemeClr val="bg1">
                    <a:alpha val="84000"/>
                  </a:schemeClr>
                </a:gs>
              </a:gsLst>
              <a:lin ang="2700000" scaled="0"/>
            </a:gra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92212A8-D8DC-E1A0-18D9-CF0F8B67F49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659857" y="2809885"/>
              <a:ext cx="3663111" cy="2366928"/>
            </a:xfrm>
            <a:prstGeom prst="rect">
              <a:avLst/>
            </a:prstGeom>
            <a:noFill/>
            <a:effectLst>
              <a:outerShdw blurRad="63500" dir="1680000" sx="107000" sy="107000" algn="ctr" rotWithShape="0">
                <a:prstClr val="black">
                  <a:alpha val="80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2100" spc="225"/>
                <a:t>我们知道的变化中可观察到哪些现象？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3CF97D-0733-8ACC-EA5A-B0DC027E42FC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3" r="21903"/>
          <a:stretch>
            <a:fillRect/>
          </a:stretch>
        </p:blipFill>
        <p:spPr>
          <a:xfrm>
            <a:off x="4901294" y="898072"/>
            <a:ext cx="3347357" cy="3347357"/>
          </a:xfrm>
          <a:prstGeom prst="ellipse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17475">
            <a:solidFill>
              <a:schemeClr val="bg2">
                <a:lumMod val="75000"/>
                <a:alpha val="33000"/>
              </a:schemeClr>
            </a:solidFill>
          </a:ln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8BB82D-1E32-EE1F-B9A6-54577508536A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648725" y="503571"/>
            <a:ext cx="1278048" cy="476926"/>
            <a:chOff x="266251" y="323085"/>
            <a:chExt cx="1704064" cy="635901"/>
          </a:xfrm>
        </p:grpSpPr>
        <p:sp>
          <p:nvSpPr>
            <p:cNvPr id="14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BEB73CE-7250-7807-5C03-0983423F183B}"/>
                </a:ext>
              </a:extLst>
            </p:cNvPr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8541F58-8ED6-0B5F-FE40-90284232EA27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聚焦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2159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EEB24EF-9F0B-B395-D760-5FC2624A854A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7" b="18597"/>
          <a:stretch>
            <a:fillRect/>
          </a:stretch>
        </p:blipFill>
        <p:spPr>
          <a:xfrm>
            <a:off x="2713893" y="1696309"/>
            <a:ext cx="1642389" cy="1376102"/>
          </a:xfrm>
          <a:prstGeom prst="roundRect">
            <a:avLst>
              <a:gd name="adj" fmla="val 3743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854BE3F-2161-60AD-D254-8BBFF41BEFC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5" b="5185"/>
          <a:stretch>
            <a:fillRect/>
          </a:stretch>
        </p:blipFill>
        <p:spPr>
          <a:xfrm>
            <a:off x="492996" y="1696309"/>
            <a:ext cx="2069968" cy="1391054"/>
          </a:xfrm>
          <a:prstGeom prst="roundRect">
            <a:avLst>
              <a:gd name="adj" fmla="val 5421"/>
            </a:avLst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2425D6D-9806-AEB1-D388-8271BB56557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1" b="26531"/>
          <a:stretch>
            <a:fillRect/>
          </a:stretch>
        </p:blipFill>
        <p:spPr>
          <a:xfrm>
            <a:off x="4507211" y="1674254"/>
            <a:ext cx="2240544" cy="1400340"/>
          </a:xfrm>
          <a:prstGeom prst="roundRect">
            <a:avLst>
              <a:gd name="adj" fmla="val 5421"/>
            </a:avLst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A04B3D8-D717-87D0-9025-699D16C13B91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" r="2462"/>
          <a:stretch>
            <a:fillRect/>
          </a:stretch>
        </p:blipFill>
        <p:spPr>
          <a:xfrm>
            <a:off x="6898684" y="1660672"/>
            <a:ext cx="1797046" cy="1411739"/>
          </a:xfrm>
          <a:prstGeom prst="roundRect">
            <a:avLst>
              <a:gd name="adj" fmla="val 5421"/>
            </a:avLst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648725" y="503571"/>
            <a:ext cx="1278048" cy="476926"/>
            <a:chOff x="266251" y="323085"/>
            <a:chExt cx="1704064" cy="635901"/>
          </a:xfrm>
        </p:grpSpPr>
        <p:sp>
          <p:nvSpPr>
            <p:cNvPr id="13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探索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2178620-DFA7-5C22-59C8-A39EBE4A4279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967696" y="3264361"/>
            <a:ext cx="1120567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b="1">
                <a:gradFill flip="none" rotWithShape="1">
                  <a:gsLst>
                    <a:gs pos="100000">
                      <a:srgbClr val="6B65F4"/>
                    </a:gs>
                    <a:gs pos="26000">
                      <a:srgbClr val="65C2EA"/>
                    </a:gs>
                    <a:gs pos="0">
                      <a:srgbClr val="4593BE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蜡烛燃烧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087750-1BBF-1E6E-F8C4-224F02B9E854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3158016" y="565001"/>
            <a:ext cx="2827968" cy="474219"/>
            <a:chOff x="8029949" y="3215372"/>
            <a:chExt cx="3157935" cy="632292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6E2E5E-AB37-69C9-6C60-A012BA5CC92D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rot="5400000">
              <a:off x="9294249" y="1951072"/>
              <a:ext cx="629335" cy="3157935"/>
            </a:xfrm>
            <a:prstGeom prst="roundRect">
              <a:avLst>
                <a:gd name="adj" fmla="val 28199"/>
              </a:avLst>
            </a:prstGeom>
            <a:ln w="19050">
              <a:gradFill>
                <a:gsLst>
                  <a:gs pos="100000">
                    <a:srgbClr val="7EA3F5"/>
                  </a:gs>
                  <a:gs pos="0">
                    <a:srgbClr val="58AED8">
                      <a:alpha val="37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491CC9-82BB-1918-6031-8DCF48ADA1A5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8296337" y="3244421"/>
              <a:ext cx="2625158" cy="603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30000"/>
                </a:lnSpc>
              </a:pPr>
              <a:r>
                <a:rPr lang="en-US" altLang="zh-CN" sz="1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1.</a:t>
              </a: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变化中伴随的现象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C84EA12-CBF0-A8FF-CE9D-FC0158FADD37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2974804" y="3264361"/>
            <a:ext cx="1120567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b="1">
                <a:gradFill flip="none" rotWithShape="1">
                  <a:gsLst>
                    <a:gs pos="100000">
                      <a:srgbClr val="6B65F4"/>
                    </a:gs>
                    <a:gs pos="26000">
                      <a:srgbClr val="65C2EA"/>
                    </a:gs>
                    <a:gs pos="0">
                      <a:srgbClr val="4593BE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小苏打和白醋混合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4C5328-BB0D-A009-2788-F4403094621A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918442" y="3264361"/>
            <a:ext cx="1418083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b="1">
                <a:gradFill flip="none" rotWithShape="1">
                  <a:gsLst>
                    <a:gs pos="100000">
                      <a:srgbClr val="6B65F4"/>
                    </a:gs>
                    <a:gs pos="26000">
                      <a:srgbClr val="65C2EA"/>
                    </a:gs>
                    <a:gs pos="0">
                      <a:srgbClr val="4593BE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加热白砂糖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A3A25C1-8FCD-7231-2019-78698A124511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7088165" y="3264361"/>
            <a:ext cx="1418083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b="1">
                <a:gradFill flip="none" rotWithShape="1">
                  <a:gsLst>
                    <a:gs pos="100000">
                      <a:srgbClr val="6B65F4"/>
                    </a:gs>
                    <a:gs pos="26000">
                      <a:srgbClr val="65C2EA"/>
                    </a:gs>
                    <a:gs pos="0">
                      <a:srgbClr val="4593BE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产生沉淀</a:t>
            </a:r>
          </a:p>
        </p:txBody>
      </p:sp>
    </p:spTree>
    <p:extLst>
      <p:ext uri="{BB962C8B-B14F-4D97-AF65-F5344CB8AC3E}">
        <p14:creationId xmlns:p14="http://schemas.microsoft.com/office/powerpoint/2010/main" val="26963008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48725" y="503571"/>
            <a:ext cx="1278048" cy="476926"/>
            <a:chOff x="266251" y="323085"/>
            <a:chExt cx="1704064" cy="635901"/>
          </a:xfrm>
        </p:grpSpPr>
        <p:sp>
          <p:nvSpPr>
            <p:cNvPr id="13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探索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087750-1BBF-1E6E-F8C4-224F02B9E85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158016" y="565001"/>
            <a:ext cx="2827968" cy="474219"/>
            <a:chOff x="8029949" y="3215372"/>
            <a:chExt cx="3157935" cy="632292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46E2E5E-AB37-69C9-6C60-A012BA5CC92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5400000">
              <a:off x="9294249" y="1951072"/>
              <a:ext cx="629335" cy="3157935"/>
            </a:xfrm>
            <a:prstGeom prst="roundRect">
              <a:avLst>
                <a:gd name="adj" fmla="val 28199"/>
              </a:avLst>
            </a:prstGeom>
            <a:ln w="19050">
              <a:gradFill>
                <a:gsLst>
                  <a:gs pos="100000">
                    <a:srgbClr val="7EA3F5"/>
                  </a:gs>
                  <a:gs pos="0">
                    <a:srgbClr val="58AED8">
                      <a:alpha val="37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491CC9-82BB-1918-6031-8DCF48ADA1A5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8296337" y="3244421"/>
              <a:ext cx="2625158" cy="603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30000"/>
                </a:lnSpc>
              </a:pPr>
              <a:r>
                <a:rPr lang="en-US" altLang="zh-CN" sz="1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1.</a:t>
              </a: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变化中伴随的现象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6537666-874F-B0D8-6BAA-DD3A6E848A53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158016" y="2079405"/>
            <a:ext cx="5371362" cy="154494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FCD222F-56A2-DA65-6C10-E0DA2DA036C6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3" b="11117"/>
          <a:stretch>
            <a:fillRect/>
          </a:stretch>
        </p:blipFill>
        <p:spPr>
          <a:xfrm>
            <a:off x="382114" y="1194321"/>
            <a:ext cx="2827969" cy="3633494"/>
          </a:xfrm>
          <a:prstGeom prst="rect">
            <a:avLst/>
          </a:prstGeom>
        </p:spPr>
      </p:pic>
      <p:sp>
        <p:nvSpPr>
          <p:cNvPr id="22" name="íŝľidè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9E1377-1F31-99FD-5A40-9852EBE02A85}"/>
              </a:ext>
            </a:extLst>
          </p:cNvPr>
          <p:cNvSpPr txBox="1"/>
          <p:nvPr>
            <p:custDataLst>
              <p:tags r:id="rId14"/>
            </p:custDataLst>
          </p:nvPr>
        </p:nvSpPr>
        <p:spPr bwMode="auto">
          <a:xfrm>
            <a:off x="3158016" y="1273907"/>
            <a:ext cx="4601960" cy="472002"/>
          </a:xfrm>
          <a:prstGeom prst="roundRect">
            <a:avLst>
              <a:gd name="adj" fmla="val 26937"/>
            </a:avLst>
          </a:prstGeom>
          <a:solidFill>
            <a:srgbClr val="5F8DF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800" b="1">
                <a:effectLst>
                  <a:outerShdw blurRad="38100" dist="38100" dir="2700000" algn="tl">
                    <a:srgbClr val="4593BE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物质变化伴随着哪些现象？属于什么变化？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019CC4D-7901-EEA2-C42B-E8089B134DCC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154602" y="3624346"/>
            <a:ext cx="3378190" cy="9694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500" b="1">
                <a:gradFill flip="none" rotWithShape="1">
                  <a:gsLst>
                    <a:gs pos="100000">
                      <a:srgbClr val="6B65F4"/>
                    </a:gs>
                    <a:gs pos="26000">
                      <a:srgbClr val="65C2EA"/>
                    </a:gs>
                    <a:gs pos="0">
                      <a:srgbClr val="4593BE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化学变化</a:t>
            </a:r>
          </a:p>
        </p:txBody>
      </p:sp>
    </p:spTree>
    <p:extLst>
      <p:ext uri="{BB962C8B-B14F-4D97-AF65-F5344CB8AC3E}">
        <p14:creationId xmlns:p14="http://schemas.microsoft.com/office/powerpoint/2010/main" val="8052366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599844" y="675089"/>
            <a:ext cx="776874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spcBef>
                <a:spcPts val="600"/>
              </a:spcBef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</a:rPr>
              <a:t>在产生了新物质的变化事例后面的括号里画“√”，在没有产生新物质的变化事例后面的括号画“</a:t>
            </a: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</a:rPr>
              <a:t>”。</a:t>
            </a:r>
            <a:endParaRPr lang="en-US" altLang="zh-CN" sz="20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spcBef>
                <a:spcPts val="600"/>
              </a:spcBef>
            </a:pP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</a:rPr>
              <a:t>生的土豆切成土豆块。（    ）</a:t>
            </a:r>
            <a:endParaRPr lang="en-US" altLang="zh-CN" sz="20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spcBef>
                <a:spcPts val="600"/>
              </a:spcBef>
            </a:pP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</a:rPr>
              <a:t>不小心打碎了碗。（    ）</a:t>
            </a:r>
            <a:endParaRPr lang="en-US" altLang="zh-CN" sz="20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spcBef>
                <a:spcPts val="600"/>
              </a:spcBef>
            </a:pP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炒菜的时候有香味飘出。（    ）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spcBef>
                <a:spcPts val="600"/>
              </a:spcBef>
            </a:pP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</a:rPr>
              <a:t>把瓶里的油倒入未加热的锅中。（    ）</a:t>
            </a:r>
            <a:endParaRPr lang="en-US" altLang="zh-CN" sz="20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spcBef>
                <a:spcPts val="600"/>
              </a:spcBef>
            </a:pP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铁钉生锈了。（    ）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spcBef>
                <a:spcPts val="600"/>
              </a:spcBef>
            </a:pP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</a:rPr>
              <a:t>溶解于清水中的食盐。（    ）</a:t>
            </a:r>
            <a:endParaRPr lang="en-US" altLang="zh-CN" sz="20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spcBef>
                <a:spcPts val="600"/>
              </a:spcBef>
            </a:pP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</a:rPr>
              <a:t>玻璃杯中的水过段时间后变少了。（    ）</a:t>
            </a:r>
            <a:endParaRPr lang="en-US" altLang="zh-CN" sz="20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spcBef>
                <a:spcPts val="600"/>
              </a:spcBef>
            </a:pPr>
            <a:r>
              <a:rPr lang="en-US" altLang="zh-CN" sz="2000" smtClean="0"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腐败的食物产生了难闻的气味。（    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9337496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704433" y="491093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dk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微软雅黑" panose="020b0503020204020204" pitchFamily="34" charset="-122"/>
                <a:sym typeface="+mn-ea"/>
              </a:rPr>
              <a:t>请用恰当的词语描述下面的变化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微软雅黑" panose="020b0503020204020204" pitchFamily="34" charset="-122"/>
                <a:sym typeface="+mn-ea"/>
              </a:rPr>
              <a:t>现象</a:t>
            </a:r>
            <a:endParaRPr lang="zh-CN" altLang="en-US" sz="2800"/>
          </a:p>
        </p:txBody>
      </p:sp>
      <p:sp>
        <p:nvSpPr>
          <p:cNvPr id="4" name="文本框 9"/>
          <p:cNvSpPr txBox="1"/>
          <p:nvPr>
            <p:custDataLst>
              <p:tags r:id="rId4"/>
            </p:custDataLst>
          </p:nvPr>
        </p:nvSpPr>
        <p:spPr>
          <a:xfrm>
            <a:off x="1687291" y="4131491"/>
            <a:ext cx="2547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将红墨水滴入清水中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6030686" y="1404260"/>
            <a:ext cx="1603575" cy="533400"/>
          </a:xfrm>
          <a:prstGeom prst="roundRect">
            <a:avLst/>
          </a:prstGeom>
          <a:solidFill>
            <a:srgbClr val="8151F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改变颜色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63663" y="470913"/>
            <a:ext cx="1278048" cy="476926"/>
            <a:chOff x="266251" y="323085"/>
            <a:chExt cx="1704064" cy="635901"/>
          </a:xfrm>
        </p:grpSpPr>
        <p:sp>
          <p:nvSpPr>
            <p:cNvPr id="9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0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探索</a:t>
              </a: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21" b="3466"/>
          <a:stretch>
            <a:fillRect/>
          </a:stretch>
        </p:blipFill>
        <p:spPr bwMode="auto">
          <a:xfrm>
            <a:off x="1086377" y="1415144"/>
            <a:ext cx="3667739" cy="257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>
            <p:custDataLst>
              <p:tags r:id="rId11"/>
            </p:custDataLst>
          </p:nvPr>
        </p:nvSpPr>
        <p:spPr>
          <a:xfrm>
            <a:off x="5453736" y="2032001"/>
            <a:ext cx="257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墨水与水的混合</a:t>
            </a:r>
            <a:endParaRPr lang="en-US" altLang="zh-CN" sz="1800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1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zh-CN" altLang="en-US" sz="180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无新物质产生</a:t>
            </a:r>
            <a:r>
              <a:rPr lang="zh-CN" altLang="en-US" sz="1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endParaRPr lang="zh-CN" altLang="en-US" sz="18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2" name="TextBox 11"/>
          <p:cNvSpPr txBox="1"/>
          <p:nvPr>
            <p:custDataLst>
              <p:tags r:id="rId12"/>
            </p:custDataLst>
          </p:nvPr>
        </p:nvSpPr>
        <p:spPr>
          <a:xfrm>
            <a:off x="6018108" y="3657604"/>
            <a:ext cx="1452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物理变化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13"/>
            </p:custDataLst>
          </p:nvPr>
        </p:nvCxnSpPr>
        <p:spPr>
          <a:xfrm flipH="1">
            <a:off x="6721920" y="2798078"/>
            <a:ext cx="2" cy="8159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6488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704433" y="491093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dk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微软雅黑" panose="020b0503020204020204" pitchFamily="34" charset="-122"/>
                <a:sym typeface="+mn-ea"/>
              </a:rPr>
              <a:t>请用恰当的词语描述下面的变化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微软雅黑" panose="020b0503020204020204" pitchFamily="34" charset="-122"/>
                <a:sym typeface="+mn-ea"/>
              </a:rPr>
              <a:t>现象</a:t>
            </a:r>
            <a:endParaRPr lang="zh-CN" altLang="en-US" sz="2800"/>
          </a:p>
        </p:txBody>
      </p:sp>
      <p:sp>
        <p:nvSpPr>
          <p:cNvPr id="4" name="文本框 9"/>
          <p:cNvSpPr txBox="1"/>
          <p:nvPr>
            <p:custDataLst>
              <p:tags r:id="rId4"/>
            </p:custDataLst>
          </p:nvPr>
        </p:nvSpPr>
        <p:spPr>
          <a:xfrm>
            <a:off x="2530095" y="4145521"/>
            <a:ext cx="1273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水沸腾时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6030686" y="1404260"/>
            <a:ext cx="1603575" cy="533400"/>
          </a:xfrm>
          <a:prstGeom prst="roundRect">
            <a:avLst/>
          </a:prstGeom>
          <a:solidFill>
            <a:srgbClr val="8151F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产生气体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57010C-8E66-C5CE-2350-143C09E3755B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63663" y="470913"/>
            <a:ext cx="1278048" cy="476926"/>
            <a:chOff x="266251" y="323085"/>
            <a:chExt cx="1704064" cy="635901"/>
          </a:xfrm>
        </p:grpSpPr>
        <p:sp>
          <p:nvSpPr>
            <p:cNvPr id="9" name="volumetric-flask_6782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4F8B6-0CFB-F5D9-BC76-9A9248A50C20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266251" y="323085"/>
              <a:ext cx="441179" cy="576076"/>
            </a:xfrm>
            <a:custGeom>
              <a:gdLst>
                <a:gd name="connsiteX0" fmla="*/ 104790 w 436941"/>
                <a:gd name="connsiteY0" fmla="*/ 376325 h 603828"/>
                <a:gd name="connsiteX1" fmla="*/ 332152 w 436941"/>
                <a:gd name="connsiteY1" fmla="*/ 376325 h 603828"/>
                <a:gd name="connsiteX2" fmla="*/ 218532 w 436941"/>
                <a:gd name="connsiteY2" fmla="*/ 489794 h 603828"/>
                <a:gd name="connsiteX3" fmla="*/ 104790 w 436941"/>
                <a:gd name="connsiteY3" fmla="*/ 376325 h 603828"/>
                <a:gd name="connsiteX4" fmla="*/ 189191 w 436941"/>
                <a:gd name="connsiteY4" fmla="*/ 64795 h 603828"/>
                <a:gd name="connsiteX5" fmla="*/ 189191 w 436941"/>
                <a:gd name="connsiteY5" fmla="*/ 210434 h 603828"/>
                <a:gd name="connsiteX6" fmla="*/ 167521 w 436941"/>
                <a:gd name="connsiteY6" fmla="*/ 241069 h 603828"/>
                <a:gd name="connsiteX7" fmla="*/ 64890 w 436941"/>
                <a:gd name="connsiteY7" fmla="*/ 385735 h 603828"/>
                <a:gd name="connsiteX8" fmla="*/ 218532 w 436941"/>
                <a:gd name="connsiteY8" fmla="*/ 539033 h 603828"/>
                <a:gd name="connsiteX9" fmla="*/ 372051 w 436941"/>
                <a:gd name="connsiteY9" fmla="*/ 385735 h 603828"/>
                <a:gd name="connsiteX10" fmla="*/ 269421 w 436941"/>
                <a:gd name="connsiteY10" fmla="*/ 241069 h 603828"/>
                <a:gd name="connsiteX11" fmla="*/ 247750 w 436941"/>
                <a:gd name="connsiteY11" fmla="*/ 210434 h 603828"/>
                <a:gd name="connsiteX12" fmla="*/ 247750 w 436941"/>
                <a:gd name="connsiteY12" fmla="*/ 64795 h 603828"/>
                <a:gd name="connsiteX13" fmla="*/ 124301 w 436941"/>
                <a:gd name="connsiteY13" fmla="*/ 0 h 603828"/>
                <a:gd name="connsiteX14" fmla="*/ 312640 w 436941"/>
                <a:gd name="connsiteY14" fmla="*/ 0 h 603828"/>
                <a:gd name="connsiteX15" fmla="*/ 345146 w 436941"/>
                <a:gd name="connsiteY15" fmla="*/ 32458 h 603828"/>
                <a:gd name="connsiteX16" fmla="*/ 312762 w 436941"/>
                <a:gd name="connsiteY16" fmla="*/ 64795 h 603828"/>
                <a:gd name="connsiteX17" fmla="*/ 312762 w 436941"/>
                <a:gd name="connsiteY17" fmla="*/ 188795 h 603828"/>
                <a:gd name="connsiteX18" fmla="*/ 436941 w 436941"/>
                <a:gd name="connsiteY18" fmla="*/ 385735 h 603828"/>
                <a:gd name="connsiteX19" fmla="*/ 218532 w 436941"/>
                <a:gd name="connsiteY19" fmla="*/ 603828 h 603828"/>
                <a:gd name="connsiteX20" fmla="*/ 0 w 436941"/>
                <a:gd name="connsiteY20" fmla="*/ 385735 h 603828"/>
                <a:gd name="connsiteX21" fmla="*/ 124301 w 436941"/>
                <a:gd name="connsiteY21" fmla="*/ 188795 h 603828"/>
                <a:gd name="connsiteX22" fmla="*/ 124301 w 436941"/>
                <a:gd name="connsiteY22" fmla="*/ 64795 h 603828"/>
                <a:gd name="connsiteX23" fmla="*/ 91917 w 436941"/>
                <a:gd name="connsiteY23" fmla="*/ 32458 h 603828"/>
                <a:gd name="connsiteX24" fmla="*/ 124301 w 436941"/>
                <a:gd name="connsiteY24" fmla="*/ 0 h 6038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6941" h="603828">
                  <a:moveTo>
                    <a:pt x="104790" y="376325"/>
                  </a:moveTo>
                  <a:lnTo>
                    <a:pt x="332152" y="376325"/>
                  </a:lnTo>
                  <a:cubicBezTo>
                    <a:pt x="332152" y="438958"/>
                    <a:pt x="281248" y="489794"/>
                    <a:pt x="218532" y="489794"/>
                  </a:cubicBezTo>
                  <a:cubicBezTo>
                    <a:pt x="155694" y="489794"/>
                    <a:pt x="104790" y="438958"/>
                    <a:pt x="104790" y="376325"/>
                  </a:cubicBezTo>
                  <a:close/>
                  <a:moveTo>
                    <a:pt x="189191" y="64795"/>
                  </a:moveTo>
                  <a:lnTo>
                    <a:pt x="189191" y="210434"/>
                  </a:lnTo>
                  <a:cubicBezTo>
                    <a:pt x="189191" y="224171"/>
                    <a:pt x="180547" y="236449"/>
                    <a:pt x="167521" y="241069"/>
                  </a:cubicBezTo>
                  <a:cubicBezTo>
                    <a:pt x="106161" y="262587"/>
                    <a:pt x="64890" y="320696"/>
                    <a:pt x="64890" y="385735"/>
                  </a:cubicBezTo>
                  <a:cubicBezTo>
                    <a:pt x="64890" y="470225"/>
                    <a:pt x="133797" y="539033"/>
                    <a:pt x="218532" y="539033"/>
                  </a:cubicBezTo>
                  <a:cubicBezTo>
                    <a:pt x="303144" y="539033"/>
                    <a:pt x="372051" y="470225"/>
                    <a:pt x="372051" y="385735"/>
                  </a:cubicBezTo>
                  <a:cubicBezTo>
                    <a:pt x="372051" y="320696"/>
                    <a:pt x="330780" y="262587"/>
                    <a:pt x="269421" y="241069"/>
                  </a:cubicBezTo>
                  <a:cubicBezTo>
                    <a:pt x="256516" y="236449"/>
                    <a:pt x="247750" y="224171"/>
                    <a:pt x="247750" y="210434"/>
                  </a:cubicBezTo>
                  <a:lnTo>
                    <a:pt x="247750" y="64795"/>
                  </a:lnTo>
                  <a:close/>
                  <a:moveTo>
                    <a:pt x="124301" y="0"/>
                  </a:moveTo>
                  <a:lnTo>
                    <a:pt x="312640" y="0"/>
                  </a:lnTo>
                  <a:cubicBezTo>
                    <a:pt x="330536" y="0"/>
                    <a:pt x="345146" y="14466"/>
                    <a:pt x="345146" y="32458"/>
                  </a:cubicBezTo>
                  <a:cubicBezTo>
                    <a:pt x="345146" y="50329"/>
                    <a:pt x="330658" y="64795"/>
                    <a:pt x="312762" y="64795"/>
                  </a:cubicBezTo>
                  <a:lnTo>
                    <a:pt x="312762" y="188795"/>
                  </a:lnTo>
                  <a:cubicBezTo>
                    <a:pt x="387878" y="224779"/>
                    <a:pt x="436941" y="301124"/>
                    <a:pt x="436941" y="385735"/>
                  </a:cubicBezTo>
                  <a:cubicBezTo>
                    <a:pt x="436941" y="505966"/>
                    <a:pt x="338937" y="603828"/>
                    <a:pt x="218532" y="603828"/>
                  </a:cubicBezTo>
                  <a:cubicBezTo>
                    <a:pt x="98004" y="603828"/>
                    <a:pt x="0" y="505966"/>
                    <a:pt x="0" y="385735"/>
                  </a:cubicBezTo>
                  <a:cubicBezTo>
                    <a:pt x="0" y="301124"/>
                    <a:pt x="49063" y="224779"/>
                    <a:pt x="124301" y="188795"/>
                  </a:cubicBezTo>
                  <a:lnTo>
                    <a:pt x="124301" y="64795"/>
                  </a:lnTo>
                  <a:cubicBezTo>
                    <a:pt x="106405" y="64795"/>
                    <a:pt x="91917" y="50329"/>
                    <a:pt x="91917" y="32458"/>
                  </a:cubicBezTo>
                  <a:cubicBezTo>
                    <a:pt x="91917" y="14466"/>
                    <a:pt x="106405" y="0"/>
                    <a:pt x="124301" y="0"/>
                  </a:cubicBezTo>
                  <a:close/>
                </a:path>
              </a:pathLst>
            </a:custGeom>
            <a:solidFill>
              <a:srgbClr val="6B65F4">
                <a:alpha val="7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0" name="文本框 1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A9035D-E0CF-8AC3-C88D-DEBC2DF0C8DD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65111" y="404989"/>
              <a:ext cx="120520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探索</a:t>
              </a:r>
            </a:p>
          </p:txBody>
        </p:sp>
      </p:grpSp>
      <p:sp>
        <p:nvSpPr>
          <p:cNvPr id="11" name="TextBox 10"/>
          <p:cNvSpPr txBox="1"/>
          <p:nvPr>
            <p:custDataLst>
              <p:tags r:id="rId9"/>
            </p:custDataLst>
          </p:nvPr>
        </p:nvSpPr>
        <p:spPr>
          <a:xfrm>
            <a:off x="5453736" y="2032001"/>
            <a:ext cx="257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水从液态变成气态</a:t>
            </a:r>
            <a:endParaRPr lang="en-US" altLang="zh-CN" sz="1800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1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zh-CN" altLang="en-US" sz="180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无新物质产生</a:t>
            </a:r>
            <a:r>
              <a:rPr lang="zh-CN" altLang="en-US" sz="1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endParaRPr lang="zh-CN" altLang="en-US" sz="18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2" name="TextBox 11"/>
          <p:cNvSpPr txBox="1"/>
          <p:nvPr>
            <p:custDataLst>
              <p:tags r:id="rId10"/>
            </p:custDataLst>
          </p:nvPr>
        </p:nvSpPr>
        <p:spPr>
          <a:xfrm>
            <a:off x="6018108" y="3657604"/>
            <a:ext cx="1452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物理变化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11"/>
            </p:custDataLst>
          </p:nvPr>
        </p:nvCxnSpPr>
        <p:spPr>
          <a:xfrm flipH="1">
            <a:off x="6721920" y="2798078"/>
            <a:ext cx="2" cy="8159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38195" y="1377188"/>
            <a:ext cx="4657434" cy="262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92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AS_UNIQUEID" val="258"/>
</p:tagLst>
</file>

<file path=ppt/tags/tag10.xml><?xml version="1.0" encoding="utf-8"?>
<p:tagLst xmlns:p="http://schemas.openxmlformats.org/presentationml/2006/main">
  <p:tag name="AS_UNIQUEID" val="267"/>
</p:tagLst>
</file>

<file path=ppt/tags/tag100.xml><?xml version="1.0" encoding="utf-8"?>
<p:tagLst xmlns:p="http://schemas.openxmlformats.org/presentationml/2006/main">
  <p:tag name="AS_UNIQUEID" val="357"/>
</p:tagLst>
</file>

<file path=ppt/tags/tag101.xml><?xml version="1.0" encoding="utf-8"?>
<p:tagLst xmlns:p="http://schemas.openxmlformats.org/presentationml/2006/main">
  <p:tag name="AS_UNIQUEID" val="358"/>
</p:tagLst>
</file>

<file path=ppt/tags/tag102.xml><?xml version="1.0" encoding="utf-8"?>
<p:tagLst xmlns:p="http://schemas.openxmlformats.org/presentationml/2006/main">
  <p:tag name="AS_UNIQUEID" val="359"/>
</p:tagLst>
</file>

<file path=ppt/tags/tag103.xml><?xml version="1.0" encoding="utf-8"?>
<p:tagLst xmlns:p="http://schemas.openxmlformats.org/presentationml/2006/main">
  <p:tag name="AS_UNIQUEID" val="360"/>
</p:tagLst>
</file>

<file path=ppt/tags/tag104.xml><?xml version="1.0" encoding="utf-8"?>
<p:tagLst xmlns:p="http://schemas.openxmlformats.org/presentationml/2006/main">
  <p:tag name="AS_UNIQUEID" val="361"/>
</p:tagLst>
</file>

<file path=ppt/tags/tag105.xml><?xml version="1.0" encoding="utf-8"?>
<p:tagLst xmlns:p="http://schemas.openxmlformats.org/presentationml/2006/main">
  <p:tag name="AS_UNIQUEID" val="362"/>
</p:tagLst>
</file>

<file path=ppt/tags/tag106.xml><?xml version="1.0" encoding="utf-8"?>
<p:tagLst xmlns:p="http://schemas.openxmlformats.org/presentationml/2006/main">
  <p:tag name="AS_UNIQUEID" val="363"/>
</p:tagLst>
</file>

<file path=ppt/tags/tag107.xml><?xml version="1.0" encoding="utf-8"?>
<p:tagLst xmlns:p="http://schemas.openxmlformats.org/presentationml/2006/main">
  <p:tag name="AS_UNIQUEID" val="364"/>
</p:tagLst>
</file>

<file path=ppt/tags/tag108.xml><?xml version="1.0" encoding="utf-8"?>
<p:tagLst xmlns:p="http://schemas.openxmlformats.org/presentationml/2006/main">
  <p:tag name="AS_UNIQUEID" val="365"/>
</p:tagLst>
</file>

<file path=ppt/tags/tag109.xml><?xml version="1.0" encoding="utf-8"?>
<p:tagLst xmlns:p="http://schemas.openxmlformats.org/presentationml/2006/main">
  <p:tag name="AS_UNIQUEID" val="366"/>
</p:tagLst>
</file>

<file path=ppt/tags/tag11.xml><?xml version="1.0" encoding="utf-8"?>
<p:tagLst xmlns:p="http://schemas.openxmlformats.org/presentationml/2006/main">
  <p:tag name="AS_UNIQUEID" val="268"/>
</p:tagLst>
</file>

<file path=ppt/tags/tag110.xml><?xml version="1.0" encoding="utf-8"?>
<p:tagLst xmlns:p="http://schemas.openxmlformats.org/presentationml/2006/main">
  <p:tag name="AS_UNIQUEID" val="367"/>
</p:tagLst>
</file>

<file path=ppt/tags/tag111.xml><?xml version="1.0" encoding="utf-8"?>
<p:tagLst xmlns:p="http://schemas.openxmlformats.org/presentationml/2006/main">
  <p:tag name="AS_UNIQUEID" val="368"/>
</p:tagLst>
</file>

<file path=ppt/tags/tag112.xml><?xml version="1.0" encoding="utf-8"?>
<p:tagLst xmlns:p="http://schemas.openxmlformats.org/presentationml/2006/main">
  <p:tag name="AS_UNIQUEID" val="369"/>
</p:tagLst>
</file>

<file path=ppt/tags/tag113.xml><?xml version="1.0" encoding="utf-8"?>
<p:tagLst xmlns:p="http://schemas.openxmlformats.org/presentationml/2006/main">
  <p:tag name="AS_UNIQUEID" val="370"/>
</p:tagLst>
</file>

<file path=ppt/tags/tag114.xml><?xml version="1.0" encoding="utf-8"?>
<p:tagLst xmlns:p="http://schemas.openxmlformats.org/presentationml/2006/main">
  <p:tag name="AS_UNIQUEID" val="371"/>
</p:tagLst>
</file>

<file path=ppt/tags/tag115.xml><?xml version="1.0" encoding="utf-8"?>
<p:tagLst xmlns:p="http://schemas.openxmlformats.org/presentationml/2006/main">
  <p:tag name="AS_UNIQUEID" val="372"/>
</p:tagLst>
</file>

<file path=ppt/tags/tag116.xml><?xml version="1.0" encoding="utf-8"?>
<p:tagLst xmlns:p="http://schemas.openxmlformats.org/presentationml/2006/main">
  <p:tag name="AS_UNIQUEID" val="373"/>
</p:tagLst>
</file>

<file path=ppt/tags/tag117.xml><?xml version="1.0" encoding="utf-8"?>
<p:tagLst xmlns:p="http://schemas.openxmlformats.org/presentationml/2006/main">
  <p:tag name="AS_UNIQUEID" val="374"/>
</p:tagLst>
</file>

<file path=ppt/tags/tag118.xml><?xml version="1.0" encoding="utf-8"?>
<p:tagLst xmlns:p="http://schemas.openxmlformats.org/presentationml/2006/main">
  <p:tag name="AS_UNIQUEID" val="375"/>
</p:tagLst>
</file>

<file path=ppt/tags/tag119.xml><?xml version="1.0" encoding="utf-8"?>
<p:tagLst xmlns:p="http://schemas.openxmlformats.org/presentationml/2006/main">
  <p:tag name="AS_UNIQUEID" val="376"/>
</p:tagLst>
</file>

<file path=ppt/tags/tag12.xml><?xml version="1.0" encoding="utf-8"?>
<p:tagLst xmlns:p="http://schemas.openxmlformats.org/presentationml/2006/main">
  <p:tag name="AS_UNIQUEID" val="269"/>
</p:tagLst>
</file>

<file path=ppt/tags/tag120.xml><?xml version="1.0" encoding="utf-8"?>
<p:tagLst xmlns:p="http://schemas.openxmlformats.org/presentationml/2006/main">
  <p:tag name="AS_UNIQUEID" val="377"/>
</p:tagLst>
</file>

<file path=ppt/tags/tag121.xml><?xml version="1.0" encoding="utf-8"?>
<p:tagLst xmlns:p="http://schemas.openxmlformats.org/presentationml/2006/main">
  <p:tag name="AS_UNIQUEID" val="378"/>
</p:tagLst>
</file>

<file path=ppt/tags/tag122.xml><?xml version="1.0" encoding="utf-8"?>
<p:tagLst xmlns:p="http://schemas.openxmlformats.org/presentationml/2006/main">
  <p:tag name="AS_UNIQUEID" val="379"/>
</p:tagLst>
</file>

<file path=ppt/tags/tag123.xml><?xml version="1.0" encoding="utf-8"?>
<p:tagLst xmlns:p="http://schemas.openxmlformats.org/presentationml/2006/main">
  <p:tag name="AS_UNIQUEID" val="380"/>
</p:tagLst>
</file>

<file path=ppt/tags/tag124.xml><?xml version="1.0" encoding="utf-8"?>
<p:tagLst xmlns:p="http://schemas.openxmlformats.org/presentationml/2006/main">
  <p:tag name="AS_UNIQUEID" val="381"/>
</p:tagLst>
</file>

<file path=ppt/tags/tag125.xml><?xml version="1.0" encoding="utf-8"?>
<p:tagLst xmlns:p="http://schemas.openxmlformats.org/presentationml/2006/main">
  <p:tag name="AS_UNIQUEID" val="382"/>
</p:tagLst>
</file>

<file path=ppt/tags/tag126.xml><?xml version="1.0" encoding="utf-8"?>
<p:tagLst xmlns:p="http://schemas.openxmlformats.org/presentationml/2006/main">
  <p:tag name="AS_UNIQUEID" val="383"/>
</p:tagLst>
</file>

<file path=ppt/tags/tag127.xml><?xml version="1.0" encoding="utf-8"?>
<p:tagLst xmlns:p="http://schemas.openxmlformats.org/presentationml/2006/main">
  <p:tag name="AS_UNIQUEID" val="384"/>
</p:tagLst>
</file>

<file path=ppt/tags/tag128.xml><?xml version="1.0" encoding="utf-8"?>
<p:tagLst xmlns:p="http://schemas.openxmlformats.org/presentationml/2006/main">
  <p:tag name="AS_UNIQUEID" val="385"/>
</p:tagLst>
</file>

<file path=ppt/tags/tag129.xml><?xml version="1.0" encoding="utf-8"?>
<p:tagLst xmlns:p="http://schemas.openxmlformats.org/presentationml/2006/main">
  <p:tag name="AS_UNIQUEID" val="386"/>
</p:tagLst>
</file>

<file path=ppt/tags/tag13.xml><?xml version="1.0" encoding="utf-8"?>
<p:tagLst xmlns:p="http://schemas.openxmlformats.org/presentationml/2006/main">
  <p:tag name="AS_UNIQUEID" val="270"/>
</p:tagLst>
</file>

<file path=ppt/tags/tag130.xml><?xml version="1.0" encoding="utf-8"?>
<p:tagLst xmlns:p="http://schemas.openxmlformats.org/presentationml/2006/main">
  <p:tag name="AS_UNIQUEID" val="387"/>
</p:tagLst>
</file>

<file path=ppt/tags/tag131.xml><?xml version="1.0" encoding="utf-8"?>
<p:tagLst xmlns:p="http://schemas.openxmlformats.org/presentationml/2006/main">
  <p:tag name="AS_UNIQUEID" val="388"/>
</p:tagLst>
</file>

<file path=ppt/tags/tag132.xml><?xml version="1.0" encoding="utf-8"?>
<p:tagLst xmlns:p="http://schemas.openxmlformats.org/presentationml/2006/main">
  <p:tag name="AS_UNIQUEID" val="389"/>
</p:tagLst>
</file>

<file path=ppt/tags/tag133.xml><?xml version="1.0" encoding="utf-8"?>
<p:tagLst xmlns:p="http://schemas.openxmlformats.org/presentationml/2006/main">
  <p:tag name="AS_UNIQUEID" val="390"/>
</p:tagLst>
</file>

<file path=ppt/tags/tag134.xml><?xml version="1.0" encoding="utf-8"?>
<p:tagLst xmlns:p="http://schemas.openxmlformats.org/presentationml/2006/main">
  <p:tag name="AS_UNIQUEID" val="391"/>
</p:tagLst>
</file>

<file path=ppt/tags/tag135.xml><?xml version="1.0" encoding="utf-8"?>
<p:tagLst xmlns:p="http://schemas.openxmlformats.org/presentationml/2006/main">
  <p:tag name="AS_UNIQUEID" val="392"/>
</p:tagLst>
</file>

<file path=ppt/tags/tag136.xml><?xml version="1.0" encoding="utf-8"?>
<p:tagLst xmlns:p="http://schemas.openxmlformats.org/presentationml/2006/main">
  <p:tag name="AS_UNIQUEID" val="393"/>
</p:tagLst>
</file>

<file path=ppt/tags/tag137.xml><?xml version="1.0" encoding="utf-8"?>
<p:tagLst xmlns:p="http://schemas.openxmlformats.org/presentationml/2006/main">
  <p:tag name="AS_UNIQUEID" val="394"/>
</p:tagLst>
</file>

<file path=ppt/tags/tag138.xml><?xml version="1.0" encoding="utf-8"?>
<p:tagLst xmlns:p="http://schemas.openxmlformats.org/presentationml/2006/main">
  <p:tag name="AS_UNIQUEID" val="395"/>
</p:tagLst>
</file>

<file path=ppt/tags/tag139.xml><?xml version="1.0" encoding="utf-8"?>
<p:tagLst xmlns:p="http://schemas.openxmlformats.org/presentationml/2006/main">
  <p:tag name="AS_UNIQUEID" val="396"/>
</p:tagLst>
</file>

<file path=ppt/tags/tag14.xml><?xml version="1.0" encoding="utf-8"?>
<p:tagLst xmlns:p="http://schemas.openxmlformats.org/presentationml/2006/main">
  <p:tag name="AS_UNIQUEID" val="271"/>
</p:tagLst>
</file>

<file path=ppt/tags/tag140.xml><?xml version="1.0" encoding="utf-8"?>
<p:tagLst xmlns:p="http://schemas.openxmlformats.org/presentationml/2006/main">
  <p:tag name="AS_UNIQUEID" val="397"/>
</p:tagLst>
</file>

<file path=ppt/tags/tag141.xml><?xml version="1.0" encoding="utf-8"?>
<p:tagLst xmlns:p="http://schemas.openxmlformats.org/presentationml/2006/main">
  <p:tag name="AS_UNIQUEID" val="398"/>
</p:tagLst>
</file>

<file path=ppt/tags/tag142.xml><?xml version="1.0" encoding="utf-8"?>
<p:tagLst xmlns:p="http://schemas.openxmlformats.org/presentationml/2006/main">
  <p:tag name="AS_UNIQUEID" val="399"/>
</p:tagLst>
</file>

<file path=ppt/tags/tag143.xml><?xml version="1.0" encoding="utf-8"?>
<p:tagLst xmlns:p="http://schemas.openxmlformats.org/presentationml/2006/main">
  <p:tag name="AS_UNIQUEID" val="400"/>
</p:tagLst>
</file>

<file path=ppt/tags/tag144.xml><?xml version="1.0" encoding="utf-8"?>
<p:tagLst xmlns:p="http://schemas.openxmlformats.org/presentationml/2006/main">
  <p:tag name="AS_UNIQUEID" val="401"/>
</p:tagLst>
</file>

<file path=ppt/tags/tag145.xml><?xml version="1.0" encoding="utf-8"?>
<p:tagLst xmlns:p="http://schemas.openxmlformats.org/presentationml/2006/main">
  <p:tag name="AS_UNIQUEID" val="402"/>
</p:tagLst>
</file>

<file path=ppt/tags/tag146.xml><?xml version="1.0" encoding="utf-8"?>
<p:tagLst xmlns:p="http://schemas.openxmlformats.org/presentationml/2006/main">
  <p:tag name="AS_UNIQUEID" val="403"/>
</p:tagLst>
</file>

<file path=ppt/tags/tag147.xml><?xml version="1.0" encoding="utf-8"?>
<p:tagLst xmlns:p="http://schemas.openxmlformats.org/presentationml/2006/main">
  <p:tag name="AS_UNIQUEID" val="404"/>
</p:tagLst>
</file>

<file path=ppt/tags/tag148.xml><?xml version="1.0" encoding="utf-8"?>
<p:tagLst xmlns:p="http://schemas.openxmlformats.org/presentationml/2006/main">
  <p:tag name="AS_UNIQUEID" val="405"/>
</p:tagLst>
</file>

<file path=ppt/tags/tag149.xml><?xml version="1.0" encoding="utf-8"?>
<p:tagLst xmlns:p="http://schemas.openxmlformats.org/presentationml/2006/main">
  <p:tag name="AS_UNIQUEID" val="406"/>
</p:tagLst>
</file>

<file path=ppt/tags/tag15.xml><?xml version="1.0" encoding="utf-8"?>
<p:tagLst xmlns:p="http://schemas.openxmlformats.org/presentationml/2006/main">
  <p:tag name="AS_UNIQUEID" val="272"/>
</p:tagLst>
</file>

<file path=ppt/tags/tag150.xml><?xml version="1.0" encoding="utf-8"?>
<p:tagLst xmlns:p="http://schemas.openxmlformats.org/presentationml/2006/main">
  <p:tag name="AS_UNIQUEID" val="407"/>
</p:tagLst>
</file>

<file path=ppt/tags/tag151.xml><?xml version="1.0" encoding="utf-8"?>
<p:tagLst xmlns:p="http://schemas.openxmlformats.org/presentationml/2006/main">
  <p:tag name="AS_UNIQUEID" val="408"/>
</p:tagLst>
</file>

<file path=ppt/tags/tag152.xml><?xml version="1.0" encoding="utf-8"?>
<p:tagLst xmlns:p="http://schemas.openxmlformats.org/presentationml/2006/main">
  <p:tag name="AS_UNIQUEID" val="409"/>
</p:tagLst>
</file>

<file path=ppt/tags/tag153.xml><?xml version="1.0" encoding="utf-8"?>
<p:tagLst xmlns:p="http://schemas.openxmlformats.org/presentationml/2006/main">
  <p:tag name="AS_UNIQUEID" val="410"/>
</p:tagLst>
</file>

<file path=ppt/tags/tag154.xml><?xml version="1.0" encoding="utf-8"?>
<p:tagLst xmlns:p="http://schemas.openxmlformats.org/presentationml/2006/main">
  <p:tag name="AS_UNIQUEID" val="411"/>
</p:tagLst>
</file>

<file path=ppt/tags/tag155.xml><?xml version="1.0" encoding="utf-8"?>
<p:tagLst xmlns:p="http://schemas.openxmlformats.org/presentationml/2006/main">
  <p:tag name="AS_UNIQUEID" val="412"/>
</p:tagLst>
</file>

<file path=ppt/tags/tag156.xml><?xml version="1.0" encoding="utf-8"?>
<p:tagLst xmlns:p="http://schemas.openxmlformats.org/presentationml/2006/main">
  <p:tag name="AS_UNIQUEID" val="413"/>
</p:tagLst>
</file>

<file path=ppt/tags/tag157.xml><?xml version="1.0" encoding="utf-8"?>
<p:tagLst xmlns:p="http://schemas.openxmlformats.org/presentationml/2006/main">
  <p:tag name="AS_UNIQUEID" val="414"/>
</p:tagLst>
</file>

<file path=ppt/tags/tag158.xml><?xml version="1.0" encoding="utf-8"?>
<p:tagLst xmlns:p="http://schemas.openxmlformats.org/presentationml/2006/main">
  <p:tag name="AS_UNIQUEID" val="415"/>
</p:tagLst>
</file>

<file path=ppt/tags/tag159.xml><?xml version="1.0" encoding="utf-8"?>
<p:tagLst xmlns:p="http://schemas.openxmlformats.org/presentationml/2006/main">
  <p:tag name="AS_UNIQUEID" val="416"/>
</p:tagLst>
</file>

<file path=ppt/tags/tag16.xml><?xml version="1.0" encoding="utf-8"?>
<p:tagLst xmlns:p="http://schemas.openxmlformats.org/presentationml/2006/main">
  <p:tag name="AS_UNIQUEID" val="273"/>
</p:tagLst>
</file>

<file path=ppt/tags/tag160.xml><?xml version="1.0" encoding="utf-8"?>
<p:tagLst xmlns:p="http://schemas.openxmlformats.org/presentationml/2006/main">
  <p:tag name="AS_UNIQUEID" val="417"/>
</p:tagLst>
</file>

<file path=ppt/tags/tag161.xml><?xml version="1.0" encoding="utf-8"?>
<p:tagLst xmlns:p="http://schemas.openxmlformats.org/presentationml/2006/main">
  <p:tag name="AS_UNIQUEID" val="418"/>
</p:tagLst>
</file>

<file path=ppt/tags/tag162.xml><?xml version="1.0" encoding="utf-8"?>
<p:tagLst xmlns:p="http://schemas.openxmlformats.org/presentationml/2006/main">
  <p:tag name="AS_UNIQUEID" val="419"/>
</p:tagLst>
</file>

<file path=ppt/tags/tag163.xml><?xml version="1.0" encoding="utf-8"?>
<p:tagLst xmlns:p="http://schemas.openxmlformats.org/presentationml/2006/main">
  <p:tag name="AS_UNIQUEID" val="420"/>
</p:tagLst>
</file>

<file path=ppt/tags/tag164.xml><?xml version="1.0" encoding="utf-8"?>
<p:tagLst xmlns:p="http://schemas.openxmlformats.org/presentationml/2006/main">
  <p:tag name="AS_UNIQUEID" val="421"/>
</p:tagLst>
</file>

<file path=ppt/tags/tag165.xml><?xml version="1.0" encoding="utf-8"?>
<p:tagLst xmlns:p="http://schemas.openxmlformats.org/presentationml/2006/main">
  <p:tag name="AS_UNIQUEID" val="422"/>
</p:tagLst>
</file>

<file path=ppt/tags/tag166.xml><?xml version="1.0" encoding="utf-8"?>
<p:tagLst xmlns:p="http://schemas.openxmlformats.org/presentationml/2006/main">
  <p:tag name="AS_UNIQUEID" val="423"/>
</p:tagLst>
</file>

<file path=ppt/tags/tag167.xml><?xml version="1.0" encoding="utf-8"?>
<p:tagLst xmlns:p="http://schemas.openxmlformats.org/presentationml/2006/main">
  <p:tag name="AS_UNIQUEID" val="424"/>
</p:tagLst>
</file>

<file path=ppt/tags/tag168.xml><?xml version="1.0" encoding="utf-8"?>
<p:tagLst xmlns:p="http://schemas.openxmlformats.org/presentationml/2006/main">
  <p:tag name="AS_UNIQUEID" val="425"/>
</p:tagLst>
</file>

<file path=ppt/tags/tag169.xml><?xml version="1.0" encoding="utf-8"?>
<p:tagLst xmlns:p="http://schemas.openxmlformats.org/presentationml/2006/main">
  <p:tag name="AS_UNIQUEID" val="426"/>
</p:tagLst>
</file>

<file path=ppt/tags/tag17.xml><?xml version="1.0" encoding="utf-8"?>
<p:tagLst xmlns:p="http://schemas.openxmlformats.org/presentationml/2006/main">
  <p:tag name="AS_UNIQUEID" val="274"/>
</p:tagLst>
</file>

<file path=ppt/tags/tag170.xml><?xml version="1.0" encoding="utf-8"?>
<p:tagLst xmlns:p="http://schemas.openxmlformats.org/presentationml/2006/main">
  <p:tag name="AS_UNIQUEID" val="427"/>
</p:tagLst>
</file>

<file path=ppt/tags/tag171.xml><?xml version="1.0" encoding="utf-8"?>
<p:tagLst xmlns:p="http://schemas.openxmlformats.org/presentationml/2006/main">
  <p:tag name="AS_UNIQUEID" val="428"/>
</p:tagLst>
</file>

<file path=ppt/tags/tag172.xml><?xml version="1.0" encoding="utf-8"?>
<p:tagLst xmlns:p="http://schemas.openxmlformats.org/presentationml/2006/main">
  <p:tag name="AS_UNIQUEID" val="429"/>
</p:tagLst>
</file>

<file path=ppt/tags/tag173.xml><?xml version="1.0" encoding="utf-8"?>
<p:tagLst xmlns:p="http://schemas.openxmlformats.org/presentationml/2006/main">
  <p:tag name="AS_UNIQUEID" val="430"/>
</p:tagLst>
</file>

<file path=ppt/tags/tag174.xml><?xml version="1.0" encoding="utf-8"?>
<p:tagLst xmlns:p="http://schemas.openxmlformats.org/presentationml/2006/main">
  <p:tag name="AS_UNIQUEID" val="431"/>
</p:tagLst>
</file>

<file path=ppt/tags/tag175.xml><?xml version="1.0" encoding="utf-8"?>
<p:tagLst xmlns:p="http://schemas.openxmlformats.org/presentationml/2006/main">
  <p:tag name="AS_UNIQUEID" val="432"/>
</p:tagLst>
</file>

<file path=ppt/tags/tag176.xml><?xml version="1.0" encoding="utf-8"?>
<p:tagLst xmlns:p="http://schemas.openxmlformats.org/presentationml/2006/main">
  <p:tag name="AS_UNIQUEID" val="433"/>
</p:tagLst>
</file>

<file path=ppt/tags/tag177.xml><?xml version="1.0" encoding="utf-8"?>
<p:tagLst xmlns:p="http://schemas.openxmlformats.org/presentationml/2006/main">
  <p:tag name="AS_UNIQUEID" val="434"/>
</p:tagLst>
</file>

<file path=ppt/tags/tag178.xml><?xml version="1.0" encoding="utf-8"?>
<p:tagLst xmlns:p="http://schemas.openxmlformats.org/presentationml/2006/main">
  <p:tag name="AS_UNIQUEID" val="435"/>
</p:tagLst>
</file>

<file path=ppt/tags/tag179.xml><?xml version="1.0" encoding="utf-8"?>
<p:tagLst xmlns:p="http://schemas.openxmlformats.org/presentationml/2006/main">
  <p:tag name="AS_UNIQUEID" val="436"/>
</p:tagLst>
</file>

<file path=ppt/tags/tag18.xml><?xml version="1.0" encoding="utf-8"?>
<p:tagLst xmlns:p="http://schemas.openxmlformats.org/presentationml/2006/main">
  <p:tag name="AS_UNIQUEID" val="275"/>
</p:tagLst>
</file>

<file path=ppt/tags/tag180.xml><?xml version="1.0" encoding="utf-8"?>
<p:tagLst xmlns:p="http://schemas.openxmlformats.org/presentationml/2006/main">
  <p:tag name="AS_UNIQUEID" val="437"/>
</p:tagLst>
</file>

<file path=ppt/tags/tag181.xml><?xml version="1.0" encoding="utf-8"?>
<p:tagLst xmlns:p="http://schemas.openxmlformats.org/presentationml/2006/main">
  <p:tag name="AS_UNIQUEID" val="438"/>
</p:tagLst>
</file>

<file path=ppt/tags/tag182.xml><?xml version="1.0" encoding="utf-8"?>
<p:tagLst xmlns:p="http://schemas.openxmlformats.org/presentationml/2006/main">
  <p:tag name="AS_UNIQUEID" val="439"/>
</p:tagLst>
</file>

<file path=ppt/tags/tag183.xml><?xml version="1.0" encoding="utf-8"?>
<p:tagLst xmlns:p="http://schemas.openxmlformats.org/presentationml/2006/main">
  <p:tag name="AS_UNIQUEID" val="440"/>
</p:tagLst>
</file>

<file path=ppt/tags/tag184.xml><?xml version="1.0" encoding="utf-8"?>
<p:tagLst xmlns:p="http://schemas.openxmlformats.org/presentationml/2006/main">
  <p:tag name="AS_UNIQUEID" val="441"/>
</p:tagLst>
</file>

<file path=ppt/tags/tag185.xml><?xml version="1.0" encoding="utf-8"?>
<p:tagLst xmlns:p="http://schemas.openxmlformats.org/presentationml/2006/main">
  <p:tag name="ISLIDE.ICON" val="#175006;"/>
</p:tagLst>
</file>

<file path=ppt/tags/tag186.xml><?xml version="1.0" encoding="utf-8"?>
<p:tagLst xmlns:p="http://schemas.openxmlformats.org/presentationml/2006/main">
  <p:tag name="AS_UNIQUEID" val="442"/>
</p:tagLst>
</file>

<file path=ppt/tags/tag187.xml><?xml version="1.0" encoding="utf-8"?>
<p:tagLst xmlns:p="http://schemas.openxmlformats.org/presentationml/2006/main">
  <p:tag name="AS_UNIQUEID" val="443"/>
</p:tagLst>
</file>

<file path=ppt/tags/tag188.xml><?xml version="1.0" encoding="utf-8"?>
<p:tagLst xmlns:p="http://schemas.openxmlformats.org/presentationml/2006/main">
  <p:tag name="AS_UNIQUEID" val="444"/>
</p:tagLst>
</file>

<file path=ppt/tags/tag189.xml><?xml version="1.0" encoding="utf-8"?>
<p:tagLst xmlns:p="http://schemas.openxmlformats.org/presentationml/2006/main">
  <p:tag name="AS_UNIQUEID" val="445"/>
</p:tagLst>
</file>

<file path=ppt/tags/tag19.xml><?xml version="1.0" encoding="utf-8"?>
<p:tagLst xmlns:p="http://schemas.openxmlformats.org/presentationml/2006/main">
  <p:tag name="AS_UNIQUEID" val="276"/>
</p:tagLst>
</file>

<file path=ppt/tags/tag190.xml><?xml version="1.0" encoding="utf-8"?>
<p:tagLst xmlns:p="http://schemas.openxmlformats.org/presentationml/2006/main">
  <p:tag name="AS_UNIQUEID" val="446"/>
</p:tagLst>
</file>

<file path=ppt/tags/tag191.xml><?xml version="1.0" encoding="utf-8"?>
<p:tagLst xmlns:p="http://schemas.openxmlformats.org/presentationml/2006/main">
  <p:tag name="AS_UNIQUEID" val="447"/>
</p:tagLst>
</file>

<file path=ppt/tags/tag192.xml><?xml version="1.0" encoding="utf-8"?>
<p:tagLst xmlns:p="http://schemas.openxmlformats.org/presentationml/2006/main">
  <p:tag name="AS_UNIQUEID" val="448"/>
</p:tagLst>
</file>

<file path=ppt/tags/tag193.xml><?xml version="1.0" encoding="utf-8"?>
<p:tagLst xmlns:p="http://schemas.openxmlformats.org/presentationml/2006/main">
  <p:tag name="AS_UNIQUEID" val="449"/>
</p:tagLst>
</file>

<file path=ppt/tags/tag194.xml><?xml version="1.0" encoding="utf-8"?>
<p:tagLst xmlns:p="http://schemas.openxmlformats.org/presentationml/2006/main">
  <p:tag name="AS_UNIQUEID" val="450"/>
</p:tagLst>
</file>

<file path=ppt/tags/tag195.xml><?xml version="1.0" encoding="utf-8"?>
<p:tagLst xmlns:p="http://schemas.openxmlformats.org/presentationml/2006/main">
  <p:tag name="AS_UNIQUEID" val="451"/>
</p:tagLst>
</file>

<file path=ppt/tags/tag196.xml><?xml version="1.0" encoding="utf-8"?>
<p:tagLst xmlns:p="http://schemas.openxmlformats.org/presentationml/2006/main">
  <p:tag name="AS_UNIQUEID" val="452"/>
</p:tagLst>
</file>

<file path=ppt/tags/tag197.xml><?xml version="1.0" encoding="utf-8"?>
<p:tagLst xmlns:p="http://schemas.openxmlformats.org/presentationml/2006/main">
  <p:tag name="AS_UNIQUEID" val="453"/>
</p:tagLst>
</file>

<file path=ppt/tags/tag198.xml><?xml version="1.0" encoding="utf-8"?>
<p:tagLst xmlns:p="http://schemas.openxmlformats.org/presentationml/2006/main">
  <p:tag name="AS_UNIQUEID" val="454"/>
</p:tagLst>
</file>

<file path=ppt/tags/tag199.xml><?xml version="1.0" encoding="utf-8"?>
<p:tagLst xmlns:p="http://schemas.openxmlformats.org/presentationml/2006/main">
  <p:tag name="AS_UNIQUEID" val="455"/>
</p:tagLst>
</file>

<file path=ppt/tags/tag2.xml><?xml version="1.0" encoding="utf-8"?>
<p:tagLst xmlns:p="http://schemas.openxmlformats.org/presentationml/2006/main">
  <p:tag name="AS_UNIQUEID" val="259"/>
</p:tagLst>
</file>

<file path=ppt/tags/tag20.xml><?xml version="1.0" encoding="utf-8"?>
<p:tagLst xmlns:p="http://schemas.openxmlformats.org/presentationml/2006/main">
  <p:tag name="AS_UNIQUEID" val="277"/>
</p:tagLst>
</file>

<file path=ppt/tags/tag200.xml><?xml version="1.0" encoding="utf-8"?>
<p:tagLst xmlns:p="http://schemas.openxmlformats.org/presentationml/2006/main">
  <p:tag name="AS_UNIQUEID" val="456"/>
</p:tagLst>
</file>

<file path=ppt/tags/tag201.xml><?xml version="1.0" encoding="utf-8"?>
<p:tagLst xmlns:p="http://schemas.openxmlformats.org/presentationml/2006/main">
  <p:tag name="AS_UNIQUEID" val="457"/>
</p:tagLst>
</file>

<file path=ppt/tags/tag202.xml><?xml version="1.0" encoding="utf-8"?>
<p:tagLst xmlns:p="http://schemas.openxmlformats.org/presentationml/2006/main">
  <p:tag name="AS_UNIQUEID" val="458"/>
</p:tagLst>
</file>

<file path=ppt/tags/tag203.xml><?xml version="1.0" encoding="utf-8"?>
<p:tagLst xmlns:p="http://schemas.openxmlformats.org/presentationml/2006/main">
  <p:tag name="AS_UNIQUEID" val="459"/>
</p:tagLst>
</file>

<file path=ppt/tags/tag204.xml><?xml version="1.0" encoding="utf-8"?>
<p:tagLst xmlns:p="http://schemas.openxmlformats.org/presentationml/2006/main">
  <p:tag name="AS_UNIQUEID" val="460"/>
</p:tagLst>
</file>

<file path=ppt/tags/tag205.xml><?xml version="1.0" encoding="utf-8"?>
<p:tagLst xmlns:p="http://schemas.openxmlformats.org/presentationml/2006/main">
  <p:tag name="AS_UNIQUEID" val="461"/>
</p:tagLst>
</file>

<file path=ppt/tags/tag206.xml><?xml version="1.0" encoding="utf-8"?>
<p:tagLst xmlns:p="http://schemas.openxmlformats.org/presentationml/2006/main">
  <p:tag name="AS_UNIQUEID" val="462"/>
</p:tagLst>
</file>

<file path=ppt/tags/tag207.xml><?xml version="1.0" encoding="utf-8"?>
<p:tagLst xmlns:p="http://schemas.openxmlformats.org/presentationml/2006/main">
  <p:tag name="AS_UNIQUEID" val="463"/>
</p:tagLst>
</file>

<file path=ppt/tags/tag208.xml><?xml version="1.0" encoding="utf-8"?>
<p:tagLst xmlns:p="http://schemas.openxmlformats.org/presentationml/2006/main">
  <p:tag name="AS_UNIQUEID" val="464"/>
</p:tagLst>
</file>

<file path=ppt/tags/tag209.xml><?xml version="1.0" encoding="utf-8"?>
<p:tagLst xmlns:p="http://schemas.openxmlformats.org/presentationml/2006/main">
  <p:tag name="AS_UNIQUEID" val="465"/>
</p:tagLst>
</file>

<file path=ppt/tags/tag21.xml><?xml version="1.0" encoding="utf-8"?>
<p:tagLst xmlns:p="http://schemas.openxmlformats.org/presentationml/2006/main">
  <p:tag name="AS_UNIQUEID" val="278"/>
</p:tagLst>
</file>

<file path=ppt/tags/tag210.xml><?xml version="1.0" encoding="utf-8"?>
<p:tagLst xmlns:p="http://schemas.openxmlformats.org/presentationml/2006/main">
  <p:tag name="AS_UNIQUEID" val="466"/>
</p:tagLst>
</file>

<file path=ppt/tags/tag211.xml><?xml version="1.0" encoding="utf-8"?>
<p:tagLst xmlns:p="http://schemas.openxmlformats.org/presentationml/2006/main">
  <p:tag name="AS_UNIQUEID" val="467"/>
</p:tagLst>
</file>

<file path=ppt/tags/tag212.xml><?xml version="1.0" encoding="utf-8"?>
<p:tagLst xmlns:p="http://schemas.openxmlformats.org/presentationml/2006/main">
  <p:tag name="AS_UNIQUEID" val="468"/>
</p:tagLst>
</file>

<file path=ppt/tags/tag213.xml><?xml version="1.0" encoding="utf-8"?>
<p:tagLst xmlns:p="http://schemas.openxmlformats.org/presentationml/2006/main">
  <p:tag name="AS_UNIQUEID" val="469"/>
</p:tagLst>
</file>

<file path=ppt/tags/tag214.xml><?xml version="1.0" encoding="utf-8"?>
<p:tagLst xmlns:p="http://schemas.openxmlformats.org/presentationml/2006/main">
  <p:tag name="AS_UNIQUEID" val="470"/>
</p:tagLst>
</file>

<file path=ppt/tags/tag215.xml><?xml version="1.0" encoding="utf-8"?>
<p:tagLst xmlns:p="http://schemas.openxmlformats.org/presentationml/2006/main">
  <p:tag name="AS_UNIQUEID" val="471"/>
</p:tagLst>
</file>

<file path=ppt/tags/tag216.xml><?xml version="1.0" encoding="utf-8"?>
<p:tagLst xmlns:p="http://schemas.openxmlformats.org/presentationml/2006/main">
  <p:tag name="AS_UNIQUEID" val="472"/>
</p:tagLst>
</file>

<file path=ppt/tags/tag217.xml><?xml version="1.0" encoding="utf-8"?>
<p:tagLst xmlns:p="http://schemas.openxmlformats.org/presentationml/2006/main">
  <p:tag name="AS_UNIQUEID" val="473"/>
</p:tagLst>
</file>

<file path=ppt/tags/tag218.xml><?xml version="1.0" encoding="utf-8"?>
<p:tagLst xmlns:p="http://schemas.openxmlformats.org/presentationml/2006/main">
  <p:tag name="AS_UNIQUEID" val="474"/>
</p:tagLst>
</file>

<file path=ppt/tags/tag219.xml><?xml version="1.0" encoding="utf-8"?>
<p:tagLst xmlns:p="http://schemas.openxmlformats.org/presentationml/2006/main">
  <p:tag name="AS_UNIQUEID" val="475"/>
</p:tagLst>
</file>

<file path=ppt/tags/tag22.xml><?xml version="1.0" encoding="utf-8"?>
<p:tagLst xmlns:p="http://schemas.openxmlformats.org/presentationml/2006/main">
  <p:tag name="AS_UNIQUEID" val="279"/>
</p:tagLst>
</file>

<file path=ppt/tags/tag220.xml><?xml version="1.0" encoding="utf-8"?>
<p:tagLst xmlns:p="http://schemas.openxmlformats.org/presentationml/2006/main">
  <p:tag name="AS_UNIQUEID" val="476"/>
</p:tagLst>
</file>

<file path=ppt/tags/tag221.xml><?xml version="1.0" encoding="utf-8"?>
<p:tagLst xmlns:p="http://schemas.openxmlformats.org/presentationml/2006/main">
  <p:tag name="AS_UNIQUEID" val="477"/>
</p:tagLst>
</file>

<file path=ppt/tags/tag222.xml><?xml version="1.0" encoding="utf-8"?>
<p:tagLst xmlns:p="http://schemas.openxmlformats.org/presentationml/2006/main">
  <p:tag name="AS_UNIQUEID" val="478"/>
</p:tagLst>
</file>

<file path=ppt/tags/tag223.xml><?xml version="1.0" encoding="utf-8"?>
<p:tagLst xmlns:p="http://schemas.openxmlformats.org/presentationml/2006/main">
  <p:tag name="AS_UNIQUEID" val="479"/>
</p:tagLst>
</file>

<file path=ppt/tags/tag224.xml><?xml version="1.0" encoding="utf-8"?>
<p:tagLst xmlns:p="http://schemas.openxmlformats.org/presentationml/2006/main">
  <p:tag name="AS_UNIQUEID" val="480"/>
</p:tagLst>
</file>

<file path=ppt/tags/tag225.xml><?xml version="1.0" encoding="utf-8"?>
<p:tagLst xmlns:p="http://schemas.openxmlformats.org/presentationml/2006/main">
  <p:tag name="AS_UNIQUEID" val="481"/>
</p:tagLst>
</file>

<file path=ppt/tags/tag226.xml><?xml version="1.0" encoding="utf-8"?>
<p:tagLst xmlns:p="http://schemas.openxmlformats.org/presentationml/2006/main">
  <p:tag name="AS_UNIQUEID" val="482"/>
</p:tagLst>
</file>

<file path=ppt/tags/tag227.xml><?xml version="1.0" encoding="utf-8"?>
<p:tagLst xmlns:p="http://schemas.openxmlformats.org/presentationml/2006/main">
  <p:tag name="AS_UNIQUEID" val="483"/>
</p:tagLst>
</file>

<file path=ppt/tags/tag228.xml><?xml version="1.0" encoding="utf-8"?>
<p:tagLst xmlns:p="http://schemas.openxmlformats.org/presentationml/2006/main">
  <p:tag name="AS_UNIQUEID" val="484"/>
</p:tagLst>
</file>

<file path=ppt/tags/tag229.xml><?xml version="1.0" encoding="utf-8"?>
<p:tagLst xmlns:p="http://schemas.openxmlformats.org/presentationml/2006/main">
  <p:tag name="AS_UNIQUEID" val="485"/>
</p:tagLst>
</file>

<file path=ppt/tags/tag23.xml><?xml version="1.0" encoding="utf-8"?>
<p:tagLst xmlns:p="http://schemas.openxmlformats.org/presentationml/2006/main">
  <p:tag name="AS_UNIQUEID" val="280"/>
</p:tagLst>
</file>

<file path=ppt/tags/tag230.xml><?xml version="1.0" encoding="utf-8"?>
<p:tagLst xmlns:p="http://schemas.openxmlformats.org/presentationml/2006/main">
  <p:tag name="AS_UNIQUEID" val="486"/>
</p:tagLst>
</file>

<file path=ppt/tags/tag231.xml><?xml version="1.0" encoding="utf-8"?>
<p:tagLst xmlns:p="http://schemas.openxmlformats.org/presentationml/2006/main">
  <p:tag name="AS_UNIQUEID" val="487"/>
</p:tagLst>
</file>

<file path=ppt/tags/tag232.xml><?xml version="1.0" encoding="utf-8"?>
<p:tagLst xmlns:p="http://schemas.openxmlformats.org/presentationml/2006/main">
  <p:tag name="AS_UNIQUEID" val="488"/>
</p:tagLst>
</file>

<file path=ppt/tags/tag233.xml><?xml version="1.0" encoding="utf-8"?>
<p:tagLst xmlns:p="http://schemas.openxmlformats.org/presentationml/2006/main">
  <p:tag name="AS_UNIQUEID" val="489"/>
</p:tagLst>
</file>

<file path=ppt/tags/tag234.xml><?xml version="1.0" encoding="utf-8"?>
<p:tagLst xmlns:p="http://schemas.openxmlformats.org/presentationml/2006/main">
  <p:tag name="AS_UNIQUEID" val="490"/>
</p:tagLst>
</file>

<file path=ppt/tags/tag235.xml><?xml version="1.0" encoding="utf-8"?>
<p:tagLst xmlns:p="http://schemas.openxmlformats.org/presentationml/2006/main">
  <p:tag name="AS_UNIQUEID" val="491"/>
</p:tagLst>
</file>

<file path=ppt/tags/tag236.xml><?xml version="1.0" encoding="utf-8"?>
<p:tagLst xmlns:p="http://schemas.openxmlformats.org/presentationml/2006/main">
  <p:tag name="AS_UNIQUEID" val="492"/>
</p:tagLst>
</file>

<file path=ppt/tags/tag237.xml><?xml version="1.0" encoding="utf-8"?>
<p:tagLst xmlns:p="http://schemas.openxmlformats.org/presentationml/2006/main">
  <p:tag name="AS_UNIQUEID" val="493"/>
</p:tagLst>
</file>

<file path=ppt/tags/tag238.xml><?xml version="1.0" encoding="utf-8"?>
<p:tagLst xmlns:p="http://schemas.openxmlformats.org/presentationml/2006/main">
  <p:tag name="AS_UNIQUEID" val="494"/>
</p:tagLst>
</file>

<file path=ppt/tags/tag239.xml><?xml version="1.0" encoding="utf-8"?>
<p:tagLst xmlns:p="http://schemas.openxmlformats.org/presentationml/2006/main">
  <p:tag name="AS_UNIQUEID" val="495"/>
</p:tagLst>
</file>

<file path=ppt/tags/tag24.xml><?xml version="1.0" encoding="utf-8"?>
<p:tagLst xmlns:p="http://schemas.openxmlformats.org/presentationml/2006/main">
  <p:tag name="AS_UNIQUEID" val="281"/>
</p:tagLst>
</file>

<file path=ppt/tags/tag240.xml><?xml version="1.0" encoding="utf-8"?>
<p:tagLst xmlns:p="http://schemas.openxmlformats.org/presentationml/2006/main">
  <p:tag name="AS_UNIQUEID" val="496"/>
</p:tagLst>
</file>

<file path=ppt/tags/tag241.xml><?xml version="1.0" encoding="utf-8"?>
<p:tagLst xmlns:p="http://schemas.openxmlformats.org/presentationml/2006/main">
  <p:tag name="AS_UNIQUEID" val="497"/>
</p:tagLst>
</file>

<file path=ppt/tags/tag242.xml><?xml version="1.0" encoding="utf-8"?>
<p:tagLst xmlns:p="http://schemas.openxmlformats.org/presentationml/2006/main">
  <p:tag name="AS_UNIQUEID" val="498"/>
</p:tagLst>
</file>

<file path=ppt/tags/tag243.xml><?xml version="1.0" encoding="utf-8"?>
<p:tagLst xmlns:p="http://schemas.openxmlformats.org/presentationml/2006/main">
  <p:tag name="AS_UNIQUEID" val="499"/>
</p:tagLst>
</file>

<file path=ppt/tags/tag244.xml><?xml version="1.0" encoding="utf-8"?>
<p:tagLst xmlns:p="http://schemas.openxmlformats.org/presentationml/2006/main">
  <p:tag name="AS_UNIQUEID" val="500"/>
</p:tagLst>
</file>

<file path=ppt/tags/tag245.xml><?xml version="1.0" encoding="utf-8"?>
<p:tagLst xmlns:p="http://schemas.openxmlformats.org/presentationml/2006/main">
  <p:tag name="AS_UNIQUEID" val="501"/>
</p:tagLst>
</file>

<file path=ppt/tags/tag246.xml><?xml version="1.0" encoding="utf-8"?>
<p:tagLst xmlns:p="http://schemas.openxmlformats.org/presentationml/2006/main">
  <p:tag name="AS_UNIQUEID" val="502"/>
</p:tagLst>
</file>

<file path=ppt/tags/tag247.xml><?xml version="1.0" encoding="utf-8"?>
<p:tagLst xmlns:p="http://schemas.openxmlformats.org/presentationml/2006/main">
  <p:tag name="AS_UNIQUEID" val="503"/>
</p:tagLst>
</file>

<file path=ppt/tags/tag248.xml><?xml version="1.0" encoding="utf-8"?>
<p:tagLst xmlns:p="http://schemas.openxmlformats.org/presentationml/2006/main">
  <p:tag name="AS_UNIQUEID" val="504"/>
</p:tagLst>
</file>

<file path=ppt/tags/tag249.xml><?xml version="1.0" encoding="utf-8"?>
<p:tagLst xmlns:p="http://schemas.openxmlformats.org/presentationml/2006/main">
  <p:tag name="AS_UNIQUEID" val="505"/>
</p:tagLst>
</file>

<file path=ppt/tags/tag25.xml><?xml version="1.0" encoding="utf-8"?>
<p:tagLst xmlns:p="http://schemas.openxmlformats.org/presentationml/2006/main">
  <p:tag name="AS_UNIQUEID" val="282"/>
</p:tagLst>
</file>

<file path=ppt/tags/tag250.xml><?xml version="1.0" encoding="utf-8"?>
<p:tagLst xmlns:p="http://schemas.openxmlformats.org/presentationml/2006/main">
  <p:tag name="AS_UNIQUEID" val="506"/>
</p:tagLst>
</file>

<file path=ppt/tags/tag251.xml><?xml version="1.0" encoding="utf-8"?>
<p:tagLst xmlns:p="http://schemas.openxmlformats.org/presentationml/2006/main">
  <p:tag name="AS_UNIQUEID" val="507"/>
</p:tagLst>
</file>

<file path=ppt/tags/tag252.xml><?xml version="1.0" encoding="utf-8"?>
<p:tagLst xmlns:p="http://schemas.openxmlformats.org/presentationml/2006/main">
  <p:tag name="AS_UNIQUEID" val="508"/>
</p:tagLst>
</file>

<file path=ppt/tags/tag253.xml><?xml version="1.0" encoding="utf-8"?>
<p:tagLst xmlns:p="http://schemas.openxmlformats.org/presentationml/2006/main">
  <p:tag name="AS_UNIQUEID" val="509"/>
</p:tagLst>
</file>

<file path=ppt/tags/tag254.xml><?xml version="1.0" encoding="utf-8"?>
<p:tagLst xmlns:p="http://schemas.openxmlformats.org/presentationml/2006/main">
  <p:tag name="AS_UNIQUEID" val="510"/>
</p:tagLst>
</file>

<file path=ppt/tags/tag255.xml><?xml version="1.0" encoding="utf-8"?>
<p:tagLst xmlns:p="http://schemas.openxmlformats.org/presentationml/2006/main">
  <p:tag name="AS_UNIQUEID" val="511"/>
</p:tagLst>
</file>

<file path=ppt/tags/tag256.xml><?xml version="1.0" encoding="utf-8"?>
<p:tagLst xmlns:p="http://schemas.openxmlformats.org/presentationml/2006/main">
  <p:tag name="AS_UNIQUEID" val="143"/>
</p:tagLst>
</file>

<file path=ppt/tags/tag257.xml><?xml version="1.0" encoding="utf-8"?>
<p:tagLst xmlns:p="http://schemas.openxmlformats.org/presentationml/2006/main">
  <p:tag name="AS_UNIQUEID" val="512"/>
</p:tagLst>
</file>

<file path=ppt/tags/tag258.xml><?xml version="1.0" encoding="utf-8"?>
<p:tagLst xmlns:p="http://schemas.openxmlformats.org/presentationml/2006/main">
  <p:tag name="AS_UNIQUEID" val="513"/>
</p:tagLst>
</file>

<file path=ppt/tags/tag259.xml><?xml version="1.0" encoding="utf-8"?>
<p:tagLst xmlns:p="http://schemas.openxmlformats.org/presentationml/2006/main">
  <p:tag name="AS_UNIQUEID" val="514"/>
</p:tagLst>
</file>

<file path=ppt/tags/tag26.xml><?xml version="1.0" encoding="utf-8"?>
<p:tagLst xmlns:p="http://schemas.openxmlformats.org/presentationml/2006/main">
  <p:tag name="AS_UNIQUEID" val="283"/>
</p:tagLst>
</file>

<file path=ppt/tags/tag260.xml><?xml version="1.0" encoding="utf-8"?>
<p:tagLst xmlns:p="http://schemas.openxmlformats.org/presentationml/2006/main">
  <p:tag name="AS_UNIQUEID" val="515"/>
</p:tagLst>
</file>

<file path=ppt/tags/tag261.xml><?xml version="1.0" encoding="utf-8"?>
<p:tagLst xmlns:p="http://schemas.openxmlformats.org/presentationml/2006/main">
  <p:tag name="AS_UNIQUEID" val="516"/>
</p:tagLst>
</file>

<file path=ppt/tags/tag262.xml><?xml version="1.0" encoding="utf-8"?>
<p:tagLst xmlns:p="http://schemas.openxmlformats.org/presentationml/2006/main">
  <p:tag name="AS_UNIQUEID" val="517"/>
</p:tagLst>
</file>

<file path=ppt/tags/tag263.xml><?xml version="1.0" encoding="utf-8"?>
<p:tagLst xmlns:p="http://schemas.openxmlformats.org/presentationml/2006/main">
  <p:tag name="AS_UNIQUEID" val="518"/>
</p:tagLst>
</file>

<file path=ppt/tags/tag264.xml><?xml version="1.0" encoding="utf-8"?>
<p:tagLst xmlns:p="http://schemas.openxmlformats.org/presentationml/2006/main">
  <p:tag name="AS_UNIQUEID" val="519"/>
</p:tagLst>
</file>

<file path=ppt/tags/tag265.xml><?xml version="1.0" encoding="utf-8"?>
<p:tagLst xmlns:p="http://schemas.openxmlformats.org/presentationml/2006/main">
  <p:tag name="AS_UNIQUEID" val="520"/>
</p:tagLst>
</file>

<file path=ppt/tags/tag266.xml><?xml version="1.0" encoding="utf-8"?>
<p:tagLst xmlns:p="http://schemas.openxmlformats.org/presentationml/2006/main">
  <p:tag name="AS_UNIQUEID" val="521"/>
</p:tagLst>
</file>

<file path=ppt/tags/tag267.xml><?xml version="1.0" encoding="utf-8"?>
<p:tagLst xmlns:p="http://schemas.openxmlformats.org/presentationml/2006/main">
  <p:tag name="AS_UNIQUEID" val="143"/>
</p:tagLst>
</file>

<file path=ppt/tags/tag268.xml><?xml version="1.0" encoding="utf-8"?>
<p:tagLst xmlns:p="http://schemas.openxmlformats.org/presentationml/2006/main">
  <p:tag name="AS_UNIQUEID" val="522"/>
</p:tagLst>
</file>

<file path=ppt/tags/tag269.xml><?xml version="1.0" encoding="utf-8"?>
<p:tagLst xmlns:p="http://schemas.openxmlformats.org/presentationml/2006/main">
  <p:tag name="AS_UNIQUEID" val="523"/>
</p:tagLst>
</file>

<file path=ppt/tags/tag27.xml><?xml version="1.0" encoding="utf-8"?>
<p:tagLst xmlns:p="http://schemas.openxmlformats.org/presentationml/2006/main">
  <p:tag name="AS_UNIQUEID" val="284"/>
</p:tagLst>
</file>

<file path=ppt/tags/tag270.xml><?xml version="1.0" encoding="utf-8"?>
<p:tagLst xmlns:p="http://schemas.openxmlformats.org/presentationml/2006/main">
  <p:tag name="AS_UNIQUEID" val="524"/>
</p:tagLst>
</file>

<file path=ppt/tags/tag271.xml><?xml version="1.0" encoding="utf-8"?>
<p:tagLst xmlns:p="http://schemas.openxmlformats.org/presentationml/2006/main">
  <p:tag name="AS_UNIQUEID" val="525"/>
</p:tagLst>
</file>

<file path=ppt/tags/tag272.xml><?xml version="1.0" encoding="utf-8"?>
<p:tagLst xmlns:p="http://schemas.openxmlformats.org/presentationml/2006/main">
  <p:tag name="AS_UNIQUEID" val="526"/>
</p:tagLst>
</file>

<file path=ppt/tags/tag273.xml><?xml version="1.0" encoding="utf-8"?>
<p:tagLst xmlns:p="http://schemas.openxmlformats.org/presentationml/2006/main">
  <p:tag name="AS_UNIQUEID" val="527"/>
</p:tagLst>
</file>

<file path=ppt/tags/tag274.xml><?xml version="1.0" encoding="utf-8"?>
<p:tagLst xmlns:p="http://schemas.openxmlformats.org/presentationml/2006/main">
  <p:tag name="AS_UNIQUEID" val="528"/>
</p:tagLst>
</file>

<file path=ppt/tags/tag275.xml><?xml version="1.0" encoding="utf-8"?>
<p:tagLst xmlns:p="http://schemas.openxmlformats.org/presentationml/2006/main">
  <p:tag name="AS_UNIQUEID" val="177"/>
</p:tagLst>
</file>

<file path=ppt/tags/tag276.xml><?xml version="1.0" encoding="utf-8"?>
<p:tagLst xmlns:p="http://schemas.openxmlformats.org/presentationml/2006/main">
  <p:tag name="AS_UNIQUEID" val="529"/>
</p:tagLst>
</file>

<file path=ppt/tags/tag277.xml><?xml version="1.0" encoding="utf-8"?>
<p:tagLst xmlns:p="http://schemas.openxmlformats.org/presentationml/2006/main">
  <p:tag name="AS_UNIQUEID" val="530"/>
</p:tagLst>
</file>

<file path=ppt/tags/tag278.xml><?xml version="1.0" encoding="utf-8"?>
<p:tagLst xmlns:p="http://schemas.openxmlformats.org/presentationml/2006/main">
  <p:tag name="AS_UNIQUEID" val="143"/>
</p:tagLst>
</file>

<file path=ppt/tags/tag279.xml><?xml version="1.0" encoding="utf-8"?>
<p:tagLst xmlns:p="http://schemas.openxmlformats.org/presentationml/2006/main">
  <p:tag name="AS_UNIQUEID" val="531"/>
</p:tagLst>
</file>

<file path=ppt/tags/tag28.xml><?xml version="1.0" encoding="utf-8"?>
<p:tagLst xmlns:p="http://schemas.openxmlformats.org/presentationml/2006/main">
  <p:tag name="AS_UNIQUEID" val="285"/>
</p:tagLst>
</file>

<file path=ppt/tags/tag280.xml><?xml version="1.0" encoding="utf-8"?>
<p:tagLst xmlns:p="http://schemas.openxmlformats.org/presentationml/2006/main">
  <p:tag name="AS_UNIQUEID" val="532"/>
</p:tagLst>
</file>

<file path=ppt/tags/tag281.xml><?xml version="1.0" encoding="utf-8"?>
<p:tagLst xmlns:p="http://schemas.openxmlformats.org/presentationml/2006/main">
  <p:tag name="AS_UNIQUEID" val="533"/>
</p:tagLst>
</file>

<file path=ppt/tags/tag282.xml><?xml version="1.0" encoding="utf-8"?>
<p:tagLst xmlns:p="http://schemas.openxmlformats.org/presentationml/2006/main">
  <p:tag name="AS_UNIQUEID" val="534"/>
</p:tagLst>
</file>

<file path=ppt/tags/tag283.xml><?xml version="1.0" encoding="utf-8"?>
<p:tagLst xmlns:p="http://schemas.openxmlformats.org/presentationml/2006/main">
  <p:tag name="AS_UNIQUEID" val="163"/>
  <p:tag name="KSO_WM_UNIT_LINE_FILL_TYPE" val="2"/>
  <p:tag name="KSO_WM_UNIT_LINE_FORE_SCHEMECOLOR_INDEX" val="5"/>
  <p:tag name="KSO_WM_UNIT_LINE_FORE_SCHEMECOLOR_INDEX_BRIGHTNESS" val="0"/>
</p:tagLst>
</file>

<file path=ppt/tags/tag284.xml><?xml version="1.0" encoding="utf-8"?>
<p:tagLst xmlns:p="http://schemas.openxmlformats.org/presentationml/2006/main">
  <p:tag name="AS_UNIQUEID" val="164"/>
</p:tagLst>
</file>

<file path=ppt/tags/tag285.xml><?xml version="1.0" encoding="utf-8"?>
<p:tagLst xmlns:p="http://schemas.openxmlformats.org/presentationml/2006/main">
  <p:tag name="AS_UNIQUEID" val="535"/>
</p:tagLst>
</file>

<file path=ppt/tags/tag286.xml><?xml version="1.0" encoding="utf-8"?>
<p:tagLst xmlns:p="http://schemas.openxmlformats.org/presentationml/2006/main">
  <p:tag name="AS_UNIQUEID" val="536"/>
</p:tagLst>
</file>

<file path=ppt/tags/tag287.xml><?xml version="1.0" encoding="utf-8"?>
<p:tagLst xmlns:p="http://schemas.openxmlformats.org/presentationml/2006/main">
  <p:tag name="AS_UNIQUEID" val="537"/>
</p:tagLst>
</file>

<file path=ppt/tags/tag288.xml><?xml version="1.0" encoding="utf-8"?>
<p:tagLst xmlns:p="http://schemas.openxmlformats.org/presentationml/2006/main">
  <p:tag name="AS_UNIQUEID" val="710"/>
</p:tagLst>
</file>

<file path=ppt/tags/tag289.xml><?xml version="1.0" encoding="utf-8"?>
<p:tagLst xmlns:p="http://schemas.openxmlformats.org/presentationml/2006/main">
  <p:tag name="AS_UNIQUEID" val="538"/>
</p:tagLst>
</file>

<file path=ppt/tags/tag29.xml><?xml version="1.0" encoding="utf-8"?>
<p:tagLst xmlns:p="http://schemas.openxmlformats.org/presentationml/2006/main">
  <p:tag name="AS_UNIQUEID" val="286"/>
</p:tagLst>
</file>

<file path=ppt/tags/tag290.xml><?xml version="1.0" encoding="utf-8"?>
<p:tagLst xmlns:p="http://schemas.openxmlformats.org/presentationml/2006/main">
  <p:tag name="AS_UNIQUEID" val="539"/>
</p:tagLst>
</file>

<file path=ppt/tags/tag291.xml><?xml version="1.0" encoding="utf-8"?>
<p:tagLst xmlns:p="http://schemas.openxmlformats.org/presentationml/2006/main">
  <p:tag name="AS_UNIQUEID" val="143"/>
</p:tagLst>
</file>

<file path=ppt/tags/tag292.xml><?xml version="1.0" encoding="utf-8"?>
<p:tagLst xmlns:p="http://schemas.openxmlformats.org/presentationml/2006/main">
  <p:tag name="AS_UNIQUEID" val="540"/>
</p:tagLst>
</file>

<file path=ppt/tags/tag293.xml><?xml version="1.0" encoding="utf-8"?>
<p:tagLst xmlns:p="http://schemas.openxmlformats.org/presentationml/2006/main">
  <p:tag name="AS_UNIQUEID" val="541"/>
</p:tagLst>
</file>

<file path=ppt/tags/tag294.xml><?xml version="1.0" encoding="utf-8"?>
<p:tagLst xmlns:p="http://schemas.openxmlformats.org/presentationml/2006/main">
  <p:tag name="AS_UNIQUEID" val="542"/>
</p:tagLst>
</file>

<file path=ppt/tags/tag295.xml><?xml version="1.0" encoding="utf-8"?>
<p:tagLst xmlns:p="http://schemas.openxmlformats.org/presentationml/2006/main">
  <p:tag name="AS_UNIQUEID" val="543"/>
</p:tagLst>
</file>

<file path=ppt/tags/tag296.xml><?xml version="1.0" encoding="utf-8"?>
<p:tagLst xmlns:p="http://schemas.openxmlformats.org/presentationml/2006/main">
  <p:tag name="AS_UNIQUEID" val="544"/>
</p:tagLst>
</file>

<file path=ppt/tags/tag297.xml><?xml version="1.0" encoding="utf-8"?>
<p:tagLst xmlns:p="http://schemas.openxmlformats.org/presentationml/2006/main">
  <p:tag name="AS_UNIQUEID" val="545"/>
</p:tagLst>
</file>

<file path=ppt/tags/tag298.xml><?xml version="1.0" encoding="utf-8"?>
<p:tagLst xmlns:p="http://schemas.openxmlformats.org/presentationml/2006/main">
  <p:tag name="AS_UNIQUEID" val="546"/>
</p:tagLst>
</file>

<file path=ppt/tags/tag299.xml><?xml version="1.0" encoding="utf-8"?>
<p:tagLst xmlns:p="http://schemas.openxmlformats.org/presentationml/2006/main">
  <p:tag name="AS_UNIQUEID" val="547"/>
</p:tagLst>
</file>

<file path=ppt/tags/tag3.xml><?xml version="1.0" encoding="utf-8"?>
<p:tagLst xmlns:p="http://schemas.openxmlformats.org/presentationml/2006/main">
  <p:tag name="AS_UNIQUEID" val="260"/>
</p:tagLst>
</file>

<file path=ppt/tags/tag30.xml><?xml version="1.0" encoding="utf-8"?>
<p:tagLst xmlns:p="http://schemas.openxmlformats.org/presentationml/2006/main">
  <p:tag name="AS_UNIQUEID" val="287"/>
</p:tagLst>
</file>

<file path=ppt/tags/tag300.xml><?xml version="1.0" encoding="utf-8"?>
<p:tagLst xmlns:p="http://schemas.openxmlformats.org/presentationml/2006/main">
  <p:tag name="AS_UNIQUEID" val="548"/>
</p:tagLst>
</file>

<file path=ppt/tags/tag301.xml><?xml version="1.0" encoding="utf-8"?>
<p:tagLst xmlns:p="http://schemas.openxmlformats.org/presentationml/2006/main">
  <p:tag name="AS_UNIQUEID" val="549"/>
</p:tagLst>
</file>

<file path=ppt/tags/tag302.xml><?xml version="1.0" encoding="utf-8"?>
<p:tagLst xmlns:p="http://schemas.openxmlformats.org/presentationml/2006/main">
  <p:tag name="AS_UNIQUEID" val="550"/>
</p:tagLst>
</file>

<file path=ppt/tags/tag303.xml><?xml version="1.0" encoding="utf-8"?>
<p:tagLst xmlns:p="http://schemas.openxmlformats.org/presentationml/2006/main">
  <p:tag name="AS_UNIQUEID" val="551"/>
</p:tagLst>
</file>

<file path=ppt/tags/tag304.xml><?xml version="1.0" encoding="utf-8"?>
<p:tagLst xmlns:p="http://schemas.openxmlformats.org/presentationml/2006/main">
  <p:tag name="AS_UNIQUEID" val="191"/>
</p:tagLst>
</file>

<file path=ppt/tags/tag305.xml><?xml version="1.0" encoding="utf-8"?>
<p:tagLst xmlns:p="http://schemas.openxmlformats.org/presentationml/2006/main">
  <p:tag name="AS_UNIQUEID" val="552"/>
</p:tagLst>
</file>

<file path=ppt/tags/tag306.xml><?xml version="1.0" encoding="utf-8"?>
<p:tagLst xmlns:p="http://schemas.openxmlformats.org/presentationml/2006/main">
  <p:tag name="AS_UNIQUEID" val="553"/>
</p:tagLst>
</file>

<file path=ppt/tags/tag307.xml><?xml version="1.0" encoding="utf-8"?>
<p:tagLst xmlns:p="http://schemas.openxmlformats.org/presentationml/2006/main">
  <p:tag name="AS_UNIQUEID" val="554"/>
</p:tagLst>
</file>

<file path=ppt/tags/tag308.xml><?xml version="1.0" encoding="utf-8"?>
<p:tagLst xmlns:p="http://schemas.openxmlformats.org/presentationml/2006/main">
  <p:tag name="AS_UNIQUEID" val="555"/>
</p:tagLst>
</file>

<file path=ppt/tags/tag309.xml><?xml version="1.0" encoding="utf-8"?>
<p:tagLst xmlns:p="http://schemas.openxmlformats.org/presentationml/2006/main">
  <p:tag name="AS_UNIQUEID" val="248"/>
</p:tagLst>
</file>

<file path=ppt/tags/tag31.xml><?xml version="1.0" encoding="utf-8"?>
<p:tagLst xmlns:p="http://schemas.openxmlformats.org/presentationml/2006/main">
  <p:tag name="AS_UNIQUEID" val="288"/>
</p:tagLst>
</file>

<file path=ppt/tags/tag310.xml><?xml version="1.0" encoding="utf-8"?>
<p:tagLst xmlns:p="http://schemas.openxmlformats.org/presentationml/2006/main">
  <p:tag name="AS_UNIQUEID" val="249"/>
</p:tagLst>
</file>

<file path=ppt/tags/tag311.xml><?xml version="1.0" encoding="utf-8"?>
<p:tagLst xmlns:p="http://schemas.openxmlformats.org/presentationml/2006/main">
  <p:tag name="AS_UNIQUEID" val="250"/>
</p:tagLst>
</file>

<file path=ppt/tags/tag312.xml><?xml version="1.0" encoding="utf-8"?>
<p:tagLst xmlns:p="http://schemas.openxmlformats.org/presentationml/2006/main">
  <p:tag name="AS_UNIQUEID" val="251"/>
</p:tagLst>
</file>

<file path=ppt/tags/tag313.xml><?xml version="1.0" encoding="utf-8"?>
<p:tagLst xmlns:p="http://schemas.openxmlformats.org/presentationml/2006/main">
  <p:tag name="AS_UNIQUEID" val="252"/>
</p:tagLst>
</file>

<file path=ppt/tags/tag314.xml><?xml version="1.0" encoding="utf-8"?>
<p:tagLst xmlns:p="http://schemas.openxmlformats.org/presentationml/2006/main">
  <p:tag name="AS_UNIQUEID" val="253"/>
</p:tagLst>
</file>

<file path=ppt/tags/tag315.xml><?xml version="1.0" encoding="utf-8"?>
<p:tagLst xmlns:p="http://schemas.openxmlformats.org/presentationml/2006/main">
  <p:tag name="AS_UNIQUEID" val="254"/>
</p:tagLst>
</file>

<file path=ppt/tags/tag316.xml><?xml version="1.0" encoding="utf-8"?>
<p:tagLst xmlns:p="http://schemas.openxmlformats.org/presentationml/2006/main">
  <p:tag name="AS_UNIQUEID" val="255"/>
</p:tagLst>
</file>

<file path=ppt/tags/tag317.xml><?xml version="1.0" encoding="utf-8"?>
<p:tagLst xmlns:p="http://schemas.openxmlformats.org/presentationml/2006/main">
  <p:tag name="AS_UNIQUEID" val="256"/>
</p:tagLst>
</file>

<file path=ppt/tags/tag318.xml><?xml version="1.0" encoding="utf-8"?>
<p:tagLst xmlns:p="http://schemas.openxmlformats.org/presentationml/2006/main">
  <p:tag name="AS_UNIQUEID" val="257"/>
</p:tagLst>
</file>

<file path=ppt/tags/tag319.xml><?xml version="1.0" encoding="utf-8"?>
<p:tagLst xmlns:p="http://schemas.openxmlformats.org/presentationml/2006/main">
  <p:tag name="AS_UNIQUEID" val="257"/>
</p:tagLst>
</file>

<file path=ppt/tags/tag32.xml><?xml version="1.0" encoding="utf-8"?>
<p:tagLst xmlns:p="http://schemas.openxmlformats.org/presentationml/2006/main">
  <p:tag name="AS_UNIQUEID" val="289"/>
</p:tagLst>
</file>

<file path=ppt/tags/tag320.xml><?xml version="1.0" encoding="utf-8"?>
<p:tagLst xmlns:p="http://schemas.openxmlformats.org/presentationml/2006/main">
  <p:tag name="AS_UNIQUEID" val="556"/>
</p:tagLst>
</file>

<file path=ppt/tags/tag321.xml><?xml version="1.0" encoding="utf-8"?>
<p:tagLst xmlns:p="http://schemas.openxmlformats.org/presentationml/2006/main">
  <p:tag name="AS_UNIQUEID" val="557"/>
</p:tagLst>
</file>

<file path=ppt/tags/tag322.xml><?xml version="1.0" encoding="utf-8"?>
<p:tagLst xmlns:p="http://schemas.openxmlformats.org/presentationml/2006/main">
  <p:tag name="AS_UNIQUEID" val="558"/>
</p:tagLst>
</file>

<file path=ppt/tags/tag323.xml><?xml version="1.0" encoding="utf-8"?>
<p:tagLst xmlns:p="http://schemas.openxmlformats.org/presentationml/2006/main">
  <p:tag name="AS_UNIQUEID" val="559"/>
</p:tagLst>
</file>

<file path=ppt/tags/tag324.xml><?xml version="1.0" encoding="utf-8"?>
<p:tagLst xmlns:p="http://schemas.openxmlformats.org/presentationml/2006/main">
  <p:tag name="AS_UNIQUEID" val="560"/>
</p:tagLst>
</file>

<file path=ppt/tags/tag325.xml><?xml version="1.0" encoding="utf-8"?>
<p:tagLst xmlns:p="http://schemas.openxmlformats.org/presentationml/2006/main">
  <p:tag name="AS_UNIQUEID" val="561"/>
</p:tagLst>
</file>

<file path=ppt/tags/tag326.xml><?xml version="1.0" encoding="utf-8"?>
<p:tagLst xmlns:p="http://schemas.openxmlformats.org/presentationml/2006/main">
  <p:tag name="AS_UNIQUEID" val="562"/>
</p:tagLst>
</file>

<file path=ppt/tags/tag327.xml><?xml version="1.0" encoding="utf-8"?>
<p:tagLst xmlns:p="http://schemas.openxmlformats.org/presentationml/2006/main">
  <p:tag name="AS_UNIQUEID" val="563"/>
</p:tagLst>
</file>

<file path=ppt/tags/tag328.xml><?xml version="1.0" encoding="utf-8"?>
<p:tagLst xmlns:p="http://schemas.openxmlformats.org/presentationml/2006/main">
  <p:tag name="AS_UNIQUEID" val="564"/>
</p:tagLst>
</file>

<file path=ppt/tags/tag329.xml><?xml version="1.0" encoding="utf-8"?>
<p:tagLst xmlns:p="http://schemas.openxmlformats.org/presentationml/2006/main">
  <p:tag name="AS_UNIQUEID" val="565"/>
</p:tagLst>
</file>

<file path=ppt/tags/tag33.xml><?xml version="1.0" encoding="utf-8"?>
<p:tagLst xmlns:p="http://schemas.openxmlformats.org/presentationml/2006/main">
  <p:tag name="AS_UNIQUEID" val="290"/>
</p:tagLst>
</file>

<file path=ppt/tags/tag330.xml><?xml version="1.0" encoding="utf-8"?>
<p:tagLst xmlns:p="http://schemas.openxmlformats.org/presentationml/2006/main">
  <p:tag name="AS_UNIQUEID" val="566"/>
</p:tagLst>
</file>

<file path=ppt/tags/tag331.xml><?xml version="1.0" encoding="utf-8"?>
<p:tagLst xmlns:p="http://schemas.openxmlformats.org/presentationml/2006/main">
  <p:tag name="AS_UNIQUEID" val="567"/>
</p:tagLst>
</file>

<file path=ppt/tags/tag332.xml><?xml version="1.0" encoding="utf-8"?>
<p:tagLst xmlns:p="http://schemas.openxmlformats.org/presentationml/2006/main">
  <p:tag name="AS_UNIQUEID" val="568"/>
</p:tagLst>
</file>

<file path=ppt/tags/tag333.xml><?xml version="1.0" encoding="utf-8"?>
<p:tagLst xmlns:p="http://schemas.openxmlformats.org/presentationml/2006/main">
  <p:tag name="AS_UNIQUEID" val="569"/>
</p:tagLst>
</file>

<file path=ppt/tags/tag334.xml><?xml version="1.0" encoding="utf-8"?>
<p:tagLst xmlns:p="http://schemas.openxmlformats.org/presentationml/2006/main">
  <p:tag name="AS_UNIQUEID" val="570"/>
</p:tagLst>
</file>

<file path=ppt/tags/tag335.xml><?xml version="1.0" encoding="utf-8"?>
<p:tagLst xmlns:p="http://schemas.openxmlformats.org/presentationml/2006/main">
  <p:tag name="AS_UNIQUEID" val="571"/>
</p:tagLst>
</file>

<file path=ppt/tags/tag336.xml><?xml version="1.0" encoding="utf-8"?>
<p:tagLst xmlns:p="http://schemas.openxmlformats.org/presentationml/2006/main">
  <p:tag name="AS_UNIQUEID" val="572"/>
</p:tagLst>
</file>

<file path=ppt/tags/tag337.xml><?xml version="1.0" encoding="utf-8"?>
<p:tagLst xmlns:p="http://schemas.openxmlformats.org/presentationml/2006/main">
  <p:tag name="AS_UNIQUEID" val="573"/>
</p:tagLst>
</file>

<file path=ppt/tags/tag338.xml><?xml version="1.0" encoding="utf-8"?>
<p:tagLst xmlns:p="http://schemas.openxmlformats.org/presentationml/2006/main">
  <p:tag name="AS_UNIQUEID" val="574"/>
</p:tagLst>
</file>

<file path=ppt/tags/tag339.xml><?xml version="1.0" encoding="utf-8"?>
<p:tagLst xmlns:p="http://schemas.openxmlformats.org/presentationml/2006/main">
  <p:tag name="AS_UNIQUEID" val="575"/>
</p:tagLst>
</file>

<file path=ppt/tags/tag34.xml><?xml version="1.0" encoding="utf-8"?>
<p:tagLst xmlns:p="http://schemas.openxmlformats.org/presentationml/2006/main">
  <p:tag name="AS_UNIQUEID" val="291"/>
</p:tagLst>
</file>

<file path=ppt/tags/tag340.xml><?xml version="1.0" encoding="utf-8"?>
<p:tagLst xmlns:p="http://schemas.openxmlformats.org/presentationml/2006/main">
  <p:tag name="AS_UNIQUEID" val="576"/>
</p:tagLst>
</file>

<file path=ppt/tags/tag341.xml><?xml version="1.0" encoding="utf-8"?>
<p:tagLst xmlns:p="http://schemas.openxmlformats.org/presentationml/2006/main">
  <p:tag name="AS_UNIQUEID" val="577"/>
</p:tagLst>
</file>

<file path=ppt/tags/tag342.xml><?xml version="1.0" encoding="utf-8"?>
<p:tagLst xmlns:p="http://schemas.openxmlformats.org/presentationml/2006/main">
  <p:tag name="AS_UNIQUEID" val="578"/>
</p:tagLst>
</file>

<file path=ppt/tags/tag343.xml><?xml version="1.0" encoding="utf-8"?>
<p:tagLst xmlns:p="http://schemas.openxmlformats.org/presentationml/2006/main">
  <p:tag name="AS_UNIQUEID" val="579"/>
</p:tagLst>
</file>

<file path=ppt/tags/tag344.xml><?xml version="1.0" encoding="utf-8"?>
<p:tagLst xmlns:p="http://schemas.openxmlformats.org/presentationml/2006/main">
  <p:tag name="AS_UNIQUEID" val="580"/>
</p:tagLst>
</file>

<file path=ppt/tags/tag345.xml><?xml version="1.0" encoding="utf-8"?>
<p:tagLst xmlns:p="http://schemas.openxmlformats.org/presentationml/2006/main">
  <p:tag name="AS_UNIQUEID" val="581"/>
</p:tagLst>
</file>

<file path=ppt/tags/tag346.xml><?xml version="1.0" encoding="utf-8"?>
<p:tagLst xmlns:p="http://schemas.openxmlformats.org/presentationml/2006/main">
  <p:tag name="AS_UNIQUEID" val="582"/>
</p:tagLst>
</file>

<file path=ppt/tags/tag347.xml><?xml version="1.0" encoding="utf-8"?>
<p:tagLst xmlns:p="http://schemas.openxmlformats.org/presentationml/2006/main">
  <p:tag name="AS_UNIQUEID" val="583"/>
</p:tagLst>
</file>

<file path=ppt/tags/tag348.xml><?xml version="1.0" encoding="utf-8"?>
<p:tagLst xmlns:p="http://schemas.openxmlformats.org/presentationml/2006/main">
  <p:tag name="AS_UNIQUEID" val="584"/>
</p:tagLst>
</file>

<file path=ppt/tags/tag349.xml><?xml version="1.0" encoding="utf-8"?>
<p:tagLst xmlns:p="http://schemas.openxmlformats.org/presentationml/2006/main">
  <p:tag name="AS_UNIQUEID" val="585"/>
</p:tagLst>
</file>

<file path=ppt/tags/tag35.xml><?xml version="1.0" encoding="utf-8"?>
<p:tagLst xmlns:p="http://schemas.openxmlformats.org/presentationml/2006/main">
  <p:tag name="AS_UNIQUEID" val="292"/>
</p:tagLst>
</file>

<file path=ppt/tags/tag350.xml><?xml version="1.0" encoding="utf-8"?>
<p:tagLst xmlns:p="http://schemas.openxmlformats.org/presentationml/2006/main">
  <p:tag name="AS_UNIQUEID" val="586"/>
</p:tagLst>
</file>

<file path=ppt/tags/tag351.xml><?xml version="1.0" encoding="utf-8"?>
<p:tagLst xmlns:p="http://schemas.openxmlformats.org/presentationml/2006/main">
  <p:tag name="AS_UNIQUEID" val="587"/>
</p:tagLst>
</file>

<file path=ppt/tags/tag352.xml><?xml version="1.0" encoding="utf-8"?>
<p:tagLst xmlns:p="http://schemas.openxmlformats.org/presentationml/2006/main">
  <p:tag name="AS_UNIQUEID" val="588"/>
</p:tagLst>
</file>

<file path=ppt/tags/tag353.xml><?xml version="1.0" encoding="utf-8"?>
<p:tagLst xmlns:p="http://schemas.openxmlformats.org/presentationml/2006/main">
  <p:tag name="AS_UNIQUEID" val="589"/>
</p:tagLst>
</file>

<file path=ppt/tags/tag354.xml><?xml version="1.0" encoding="utf-8"?>
<p:tagLst xmlns:p="http://schemas.openxmlformats.org/presentationml/2006/main">
  <p:tag name="AS_UNIQUEID" val="590"/>
</p:tagLst>
</file>

<file path=ppt/tags/tag355.xml><?xml version="1.0" encoding="utf-8"?>
<p:tagLst xmlns:p="http://schemas.openxmlformats.org/presentationml/2006/main">
  <p:tag name="AS_UNIQUEID" val="591"/>
</p:tagLst>
</file>

<file path=ppt/tags/tag356.xml><?xml version="1.0" encoding="utf-8"?>
<p:tagLst xmlns:p="http://schemas.openxmlformats.org/presentationml/2006/main">
  <p:tag name="AS_UNIQUEID" val="592"/>
</p:tagLst>
</file>

<file path=ppt/tags/tag357.xml><?xml version="1.0" encoding="utf-8"?>
<p:tagLst xmlns:p="http://schemas.openxmlformats.org/presentationml/2006/main">
  <p:tag name="AS_UNIQUEID" val="593"/>
</p:tagLst>
</file>

<file path=ppt/tags/tag358.xml><?xml version="1.0" encoding="utf-8"?>
<p:tagLst xmlns:p="http://schemas.openxmlformats.org/presentationml/2006/main">
  <p:tag name="AS_UNIQUEID" val="594"/>
</p:tagLst>
</file>

<file path=ppt/tags/tag359.xml><?xml version="1.0" encoding="utf-8"?>
<p:tagLst xmlns:p="http://schemas.openxmlformats.org/presentationml/2006/main">
  <p:tag name="AS_UNIQUEID" val="595"/>
</p:tagLst>
</file>

<file path=ppt/tags/tag36.xml><?xml version="1.0" encoding="utf-8"?>
<p:tagLst xmlns:p="http://schemas.openxmlformats.org/presentationml/2006/main">
  <p:tag name="AS_UNIQUEID" val="293"/>
</p:tagLst>
</file>

<file path=ppt/tags/tag360.xml><?xml version="1.0" encoding="utf-8"?>
<p:tagLst xmlns:p="http://schemas.openxmlformats.org/presentationml/2006/main">
  <p:tag name="AS_UNIQUEID" val="596"/>
</p:tagLst>
</file>

<file path=ppt/tags/tag361.xml><?xml version="1.0" encoding="utf-8"?>
<p:tagLst xmlns:p="http://schemas.openxmlformats.org/presentationml/2006/main">
  <p:tag name="AS_UNIQUEID" val="597"/>
</p:tagLst>
</file>

<file path=ppt/tags/tag362.xml><?xml version="1.0" encoding="utf-8"?>
<p:tagLst xmlns:p="http://schemas.openxmlformats.org/presentationml/2006/main">
  <p:tag name="AS_UNIQUEID" val="598"/>
</p:tagLst>
</file>

<file path=ppt/tags/tag363.xml><?xml version="1.0" encoding="utf-8"?>
<p:tagLst xmlns:p="http://schemas.openxmlformats.org/presentationml/2006/main">
  <p:tag name="AS_UNIQUEID" val="599"/>
</p:tagLst>
</file>

<file path=ppt/tags/tag364.xml><?xml version="1.0" encoding="utf-8"?>
<p:tagLst xmlns:p="http://schemas.openxmlformats.org/presentationml/2006/main">
  <p:tag name="AS_UNIQUEID" val="600"/>
</p:tagLst>
</file>

<file path=ppt/tags/tag365.xml><?xml version="1.0" encoding="utf-8"?>
<p:tagLst xmlns:p="http://schemas.openxmlformats.org/presentationml/2006/main">
  <p:tag name="AS_UNIQUEID" val="601"/>
</p:tagLst>
</file>

<file path=ppt/tags/tag366.xml><?xml version="1.0" encoding="utf-8"?>
<p:tagLst xmlns:p="http://schemas.openxmlformats.org/presentationml/2006/main">
  <p:tag name="AS_UNIQUEID" val="602"/>
</p:tagLst>
</file>

<file path=ppt/tags/tag367.xml><?xml version="1.0" encoding="utf-8"?>
<p:tagLst xmlns:p="http://schemas.openxmlformats.org/presentationml/2006/main">
  <p:tag name="AS_UNIQUEID" val="603"/>
</p:tagLst>
</file>

<file path=ppt/tags/tag368.xml><?xml version="1.0" encoding="utf-8"?>
<p:tagLst xmlns:p="http://schemas.openxmlformats.org/presentationml/2006/main">
  <p:tag name="AS_UNIQUEID" val="604"/>
</p:tagLst>
</file>

<file path=ppt/tags/tag369.xml><?xml version="1.0" encoding="utf-8"?>
<p:tagLst xmlns:p="http://schemas.openxmlformats.org/presentationml/2006/main">
  <p:tag name="AS_UNIQUEID" val="605"/>
</p:tagLst>
</file>

<file path=ppt/tags/tag37.xml><?xml version="1.0" encoding="utf-8"?>
<p:tagLst xmlns:p="http://schemas.openxmlformats.org/presentationml/2006/main">
  <p:tag name="AS_UNIQUEID" val="294"/>
</p:tagLst>
</file>

<file path=ppt/tags/tag370.xml><?xml version="1.0" encoding="utf-8"?>
<p:tagLst xmlns:p="http://schemas.openxmlformats.org/presentationml/2006/main">
  <p:tag name="AS_UNIQUEID" val="606"/>
</p:tagLst>
</file>

<file path=ppt/tags/tag371.xml><?xml version="1.0" encoding="utf-8"?>
<p:tagLst xmlns:p="http://schemas.openxmlformats.org/presentationml/2006/main">
  <p:tag name="AS_UNIQUEID" val="607"/>
</p:tagLst>
</file>

<file path=ppt/tags/tag372.xml><?xml version="1.0" encoding="utf-8"?>
<p:tagLst xmlns:p="http://schemas.openxmlformats.org/presentationml/2006/main">
  <p:tag name="AS_UNIQUEID" val="608"/>
</p:tagLst>
</file>

<file path=ppt/tags/tag373.xml><?xml version="1.0" encoding="utf-8"?>
<p:tagLst xmlns:p="http://schemas.openxmlformats.org/presentationml/2006/main">
  <p:tag name="AS_UNIQUEID" val="609"/>
</p:tagLst>
</file>

<file path=ppt/tags/tag374.xml><?xml version="1.0" encoding="utf-8"?>
<p:tagLst xmlns:p="http://schemas.openxmlformats.org/presentationml/2006/main">
  <p:tag name="AS_UNIQUEID" val="610"/>
</p:tagLst>
</file>

<file path=ppt/tags/tag375.xml><?xml version="1.0" encoding="utf-8"?>
<p:tagLst xmlns:p="http://schemas.openxmlformats.org/presentationml/2006/main">
  <p:tag name="AS_UNIQUEID" val="611"/>
</p:tagLst>
</file>

<file path=ppt/tags/tag376.xml><?xml version="1.0" encoding="utf-8"?>
<p:tagLst xmlns:p="http://schemas.openxmlformats.org/presentationml/2006/main">
  <p:tag name="AS_UNIQUEID" val="612"/>
</p:tagLst>
</file>

<file path=ppt/tags/tag377.xml><?xml version="1.0" encoding="utf-8"?>
<p:tagLst xmlns:p="http://schemas.openxmlformats.org/presentationml/2006/main">
  <p:tag name="AS_UNIQUEID" val="613"/>
</p:tagLst>
</file>

<file path=ppt/tags/tag378.xml><?xml version="1.0" encoding="utf-8"?>
<p:tagLst xmlns:p="http://schemas.openxmlformats.org/presentationml/2006/main">
  <p:tag name="AS_UNIQUEID" val="614"/>
</p:tagLst>
</file>

<file path=ppt/tags/tag379.xml><?xml version="1.0" encoding="utf-8"?>
<p:tagLst xmlns:p="http://schemas.openxmlformats.org/presentationml/2006/main">
  <p:tag name="AS_UNIQUEID" val="615"/>
</p:tagLst>
</file>

<file path=ppt/tags/tag38.xml><?xml version="1.0" encoding="utf-8"?>
<p:tagLst xmlns:p="http://schemas.openxmlformats.org/presentationml/2006/main">
  <p:tag name="AS_UNIQUEID" val="295"/>
</p:tagLst>
</file>

<file path=ppt/tags/tag380.xml><?xml version="1.0" encoding="utf-8"?>
<p:tagLst xmlns:p="http://schemas.openxmlformats.org/presentationml/2006/main">
  <p:tag name="AS_UNIQUEID" val="616"/>
</p:tagLst>
</file>

<file path=ppt/tags/tag381.xml><?xml version="1.0" encoding="utf-8"?>
<p:tagLst xmlns:p="http://schemas.openxmlformats.org/presentationml/2006/main">
  <p:tag name="AS_UNIQUEID" val="617"/>
</p:tagLst>
</file>

<file path=ppt/tags/tag382.xml><?xml version="1.0" encoding="utf-8"?>
<p:tagLst xmlns:p="http://schemas.openxmlformats.org/presentationml/2006/main">
  <p:tag name="AS_UNIQUEID" val="618"/>
</p:tagLst>
</file>

<file path=ppt/tags/tag383.xml><?xml version="1.0" encoding="utf-8"?>
<p:tagLst xmlns:p="http://schemas.openxmlformats.org/presentationml/2006/main">
  <p:tag name="AS_UNIQUEID" val="619"/>
</p:tagLst>
</file>

<file path=ppt/tags/tag384.xml><?xml version="1.0" encoding="utf-8"?>
<p:tagLst xmlns:p="http://schemas.openxmlformats.org/presentationml/2006/main">
  <p:tag name="AS_UNIQUEID" val="620"/>
</p:tagLst>
</file>

<file path=ppt/tags/tag385.xml><?xml version="1.0" encoding="utf-8"?>
<p:tagLst xmlns:p="http://schemas.openxmlformats.org/presentationml/2006/main">
  <p:tag name="AS_UNIQUEID" val="621"/>
</p:tagLst>
</file>

<file path=ppt/tags/tag386.xml><?xml version="1.0" encoding="utf-8"?>
<p:tagLst xmlns:p="http://schemas.openxmlformats.org/presentationml/2006/main">
  <p:tag name="AS_UNIQUEID" val="622"/>
</p:tagLst>
</file>

<file path=ppt/tags/tag387.xml><?xml version="1.0" encoding="utf-8"?>
<p:tagLst xmlns:p="http://schemas.openxmlformats.org/presentationml/2006/main">
  <p:tag name="AS_UNIQUEID" val="623"/>
</p:tagLst>
</file>

<file path=ppt/tags/tag388.xml><?xml version="1.0" encoding="utf-8"?>
<p:tagLst xmlns:p="http://schemas.openxmlformats.org/presentationml/2006/main">
  <p:tag name="AS_UNIQUEID" val="624"/>
</p:tagLst>
</file>

<file path=ppt/tags/tag389.xml><?xml version="1.0" encoding="utf-8"?>
<p:tagLst xmlns:p="http://schemas.openxmlformats.org/presentationml/2006/main">
  <p:tag name="AS_UNIQUEID" val="625"/>
</p:tagLst>
</file>

<file path=ppt/tags/tag39.xml><?xml version="1.0" encoding="utf-8"?>
<p:tagLst xmlns:p="http://schemas.openxmlformats.org/presentationml/2006/main">
  <p:tag name="AS_UNIQUEID" val="296"/>
</p:tagLst>
</file>

<file path=ppt/tags/tag390.xml><?xml version="1.0" encoding="utf-8"?>
<p:tagLst xmlns:p="http://schemas.openxmlformats.org/presentationml/2006/main">
  <p:tag name="AS_UNIQUEID" val="626"/>
</p:tagLst>
</file>

<file path=ppt/tags/tag391.xml><?xml version="1.0" encoding="utf-8"?>
<p:tagLst xmlns:p="http://schemas.openxmlformats.org/presentationml/2006/main">
  <p:tag name="AS_UNIQUEID" val="627"/>
</p:tagLst>
</file>

<file path=ppt/tags/tag392.xml><?xml version="1.0" encoding="utf-8"?>
<p:tagLst xmlns:p="http://schemas.openxmlformats.org/presentationml/2006/main">
  <p:tag name="AS_UNIQUEID" val="628"/>
</p:tagLst>
</file>

<file path=ppt/tags/tag393.xml><?xml version="1.0" encoding="utf-8"?>
<p:tagLst xmlns:p="http://schemas.openxmlformats.org/presentationml/2006/main">
  <p:tag name="AS_UNIQUEID" val="629"/>
</p:tagLst>
</file>

<file path=ppt/tags/tag394.xml><?xml version="1.0" encoding="utf-8"?>
<p:tagLst xmlns:p="http://schemas.openxmlformats.org/presentationml/2006/main">
  <p:tag name="AS_UNIQUEID" val="630"/>
</p:tagLst>
</file>

<file path=ppt/tags/tag395.xml><?xml version="1.0" encoding="utf-8"?>
<p:tagLst xmlns:p="http://schemas.openxmlformats.org/presentationml/2006/main">
  <p:tag name="AS_UNIQUEID" val="631"/>
</p:tagLst>
</file>

<file path=ppt/tags/tag396.xml><?xml version="1.0" encoding="utf-8"?>
<p:tagLst xmlns:p="http://schemas.openxmlformats.org/presentationml/2006/main">
  <p:tag name="AS_UNIQUEID" val="632"/>
</p:tagLst>
</file>

<file path=ppt/tags/tag397.xml><?xml version="1.0" encoding="utf-8"?>
<p:tagLst xmlns:p="http://schemas.openxmlformats.org/presentationml/2006/main">
  <p:tag name="AS_UNIQUEID" val="633"/>
</p:tagLst>
</file>

<file path=ppt/tags/tag398.xml><?xml version="1.0" encoding="utf-8"?>
<p:tagLst xmlns:p="http://schemas.openxmlformats.org/presentationml/2006/main">
  <p:tag name="AS_UNIQUEID" val="634"/>
</p:tagLst>
</file>

<file path=ppt/tags/tag399.xml><?xml version="1.0" encoding="utf-8"?>
<p:tagLst xmlns:p="http://schemas.openxmlformats.org/presentationml/2006/main">
  <p:tag name="AS_UNIQUEID" val="635"/>
</p:tagLst>
</file>

<file path=ppt/tags/tag4.xml><?xml version="1.0" encoding="utf-8"?>
<p:tagLst xmlns:p="http://schemas.openxmlformats.org/presentationml/2006/main">
  <p:tag name="AS_UNIQUEID" val="261"/>
</p:tagLst>
</file>

<file path=ppt/tags/tag40.xml><?xml version="1.0" encoding="utf-8"?>
<p:tagLst xmlns:p="http://schemas.openxmlformats.org/presentationml/2006/main">
  <p:tag name="AS_UNIQUEID" val="297"/>
</p:tagLst>
</file>

<file path=ppt/tags/tag400.xml><?xml version="1.0" encoding="utf-8"?>
<p:tagLst xmlns:p="http://schemas.openxmlformats.org/presentationml/2006/main">
  <p:tag name="AS_UNIQUEID" val="636"/>
</p:tagLst>
</file>

<file path=ppt/tags/tag401.xml><?xml version="1.0" encoding="utf-8"?>
<p:tagLst xmlns:p="http://schemas.openxmlformats.org/presentationml/2006/main">
  <p:tag name="AS_UNIQUEID" val="637"/>
</p:tagLst>
</file>

<file path=ppt/tags/tag402.xml><?xml version="1.0" encoding="utf-8"?>
<p:tagLst xmlns:p="http://schemas.openxmlformats.org/presentationml/2006/main">
  <p:tag name="AS_UNIQUEID" val="638"/>
</p:tagLst>
</file>

<file path=ppt/tags/tag403.xml><?xml version="1.0" encoding="utf-8"?>
<p:tagLst xmlns:p="http://schemas.openxmlformats.org/presentationml/2006/main">
  <p:tag name="AS_UNIQUEID" val="639"/>
</p:tagLst>
</file>

<file path=ppt/tags/tag404.xml><?xml version="1.0" encoding="utf-8"?>
<p:tagLst xmlns:p="http://schemas.openxmlformats.org/presentationml/2006/main">
  <p:tag name="AS_UNIQUEID" val="640"/>
</p:tagLst>
</file>

<file path=ppt/tags/tag405.xml><?xml version="1.0" encoding="utf-8"?>
<p:tagLst xmlns:p="http://schemas.openxmlformats.org/presentationml/2006/main">
  <p:tag name="AS_UNIQUEID" val="641"/>
</p:tagLst>
</file>

<file path=ppt/tags/tag406.xml><?xml version="1.0" encoding="utf-8"?>
<p:tagLst xmlns:p="http://schemas.openxmlformats.org/presentationml/2006/main">
  <p:tag name="AS_UNIQUEID" val="642"/>
</p:tagLst>
</file>

<file path=ppt/tags/tag407.xml><?xml version="1.0" encoding="utf-8"?>
<p:tagLst xmlns:p="http://schemas.openxmlformats.org/presentationml/2006/main">
  <p:tag name="AS_UNIQUEID" val="643"/>
</p:tagLst>
</file>

<file path=ppt/tags/tag408.xml><?xml version="1.0" encoding="utf-8"?>
<p:tagLst xmlns:p="http://schemas.openxmlformats.org/presentationml/2006/main">
  <p:tag name="AS_UNIQUEID" val="644"/>
</p:tagLst>
</file>

<file path=ppt/tags/tag409.xml><?xml version="1.0" encoding="utf-8"?>
<p:tagLst xmlns:p="http://schemas.openxmlformats.org/presentationml/2006/main">
  <p:tag name="AS_UNIQUEID" val="645"/>
</p:tagLst>
</file>

<file path=ppt/tags/tag41.xml><?xml version="1.0" encoding="utf-8"?>
<p:tagLst xmlns:p="http://schemas.openxmlformats.org/presentationml/2006/main">
  <p:tag name="AS_UNIQUEID" val="298"/>
</p:tagLst>
</file>

<file path=ppt/tags/tag410.xml><?xml version="1.0" encoding="utf-8"?>
<p:tagLst xmlns:p="http://schemas.openxmlformats.org/presentationml/2006/main">
  <p:tag name="AS_UNIQUEID" val="646"/>
</p:tagLst>
</file>

<file path=ppt/tags/tag411.xml><?xml version="1.0" encoding="utf-8"?>
<p:tagLst xmlns:p="http://schemas.openxmlformats.org/presentationml/2006/main">
  <p:tag name="AS_UNIQUEID" val="647"/>
</p:tagLst>
</file>

<file path=ppt/tags/tag412.xml><?xml version="1.0" encoding="utf-8"?>
<p:tagLst xmlns:p="http://schemas.openxmlformats.org/presentationml/2006/main">
  <p:tag name="AS_UNIQUEID" val="648"/>
</p:tagLst>
</file>

<file path=ppt/tags/tag413.xml><?xml version="1.0" encoding="utf-8"?>
<p:tagLst xmlns:p="http://schemas.openxmlformats.org/presentationml/2006/main">
  <p:tag name="AS_UNIQUEID" val="649"/>
</p:tagLst>
</file>

<file path=ppt/tags/tag414.xml><?xml version="1.0" encoding="utf-8"?>
<p:tagLst xmlns:p="http://schemas.openxmlformats.org/presentationml/2006/main">
  <p:tag name="AS_UNIQUEID" val="650"/>
</p:tagLst>
</file>

<file path=ppt/tags/tag415.xml><?xml version="1.0" encoding="utf-8"?>
<p:tagLst xmlns:p="http://schemas.openxmlformats.org/presentationml/2006/main">
  <p:tag name="AS_UNIQUEID" val="651"/>
</p:tagLst>
</file>

<file path=ppt/tags/tag416.xml><?xml version="1.0" encoding="utf-8"?>
<p:tagLst xmlns:p="http://schemas.openxmlformats.org/presentationml/2006/main">
  <p:tag name="AS_UNIQUEID" val="652"/>
</p:tagLst>
</file>

<file path=ppt/tags/tag417.xml><?xml version="1.0" encoding="utf-8"?>
<p:tagLst xmlns:p="http://schemas.openxmlformats.org/presentationml/2006/main">
  <p:tag name="AS_UNIQUEID" val="653"/>
</p:tagLst>
</file>

<file path=ppt/tags/tag418.xml><?xml version="1.0" encoding="utf-8"?>
<p:tagLst xmlns:p="http://schemas.openxmlformats.org/presentationml/2006/main">
  <p:tag name="AS_UNIQUEID" val="654"/>
</p:tagLst>
</file>

<file path=ppt/tags/tag419.xml><?xml version="1.0" encoding="utf-8"?>
<p:tagLst xmlns:p="http://schemas.openxmlformats.org/presentationml/2006/main">
  <p:tag name="AS_UNIQUEID" val="655"/>
</p:tagLst>
</file>

<file path=ppt/tags/tag42.xml><?xml version="1.0" encoding="utf-8"?>
<p:tagLst xmlns:p="http://schemas.openxmlformats.org/presentationml/2006/main">
  <p:tag name="AS_UNIQUEID" val="299"/>
</p:tagLst>
</file>

<file path=ppt/tags/tag420.xml><?xml version="1.0" encoding="utf-8"?>
<p:tagLst xmlns:p="http://schemas.openxmlformats.org/presentationml/2006/main">
  <p:tag name="AS_UNIQUEID" val="656"/>
</p:tagLst>
</file>

<file path=ppt/tags/tag421.xml><?xml version="1.0" encoding="utf-8"?>
<p:tagLst xmlns:p="http://schemas.openxmlformats.org/presentationml/2006/main">
  <p:tag name="AS_UNIQUEID" val="657"/>
</p:tagLst>
</file>

<file path=ppt/tags/tag422.xml><?xml version="1.0" encoding="utf-8"?>
<p:tagLst xmlns:p="http://schemas.openxmlformats.org/presentationml/2006/main">
  <p:tag name="AS_UNIQUEID" val="658"/>
</p:tagLst>
</file>

<file path=ppt/tags/tag423.xml><?xml version="1.0" encoding="utf-8"?>
<p:tagLst xmlns:p="http://schemas.openxmlformats.org/presentationml/2006/main">
  <p:tag name="AS_UNIQUEID" val="659"/>
</p:tagLst>
</file>

<file path=ppt/tags/tag424.xml><?xml version="1.0" encoding="utf-8"?>
<p:tagLst xmlns:p="http://schemas.openxmlformats.org/presentationml/2006/main">
  <p:tag name="AS_UNIQUEID" val="660"/>
</p:tagLst>
</file>

<file path=ppt/tags/tag425.xml><?xml version="1.0" encoding="utf-8"?>
<p:tagLst xmlns:p="http://schemas.openxmlformats.org/presentationml/2006/main">
  <p:tag name="AS_UNIQUEID" val="661"/>
</p:tagLst>
</file>

<file path=ppt/tags/tag426.xml><?xml version="1.0" encoding="utf-8"?>
<p:tagLst xmlns:p="http://schemas.openxmlformats.org/presentationml/2006/main">
  <p:tag name="AS_UNIQUEID" val="662"/>
</p:tagLst>
</file>

<file path=ppt/tags/tag427.xml><?xml version="1.0" encoding="utf-8"?>
<p:tagLst xmlns:p="http://schemas.openxmlformats.org/presentationml/2006/main">
  <p:tag name="AS_UNIQUEID" val="663"/>
</p:tagLst>
</file>

<file path=ppt/tags/tag428.xml><?xml version="1.0" encoding="utf-8"?>
<p:tagLst xmlns:p="http://schemas.openxmlformats.org/presentationml/2006/main">
  <p:tag name="AS_UNIQUEID" val="664"/>
</p:tagLst>
</file>

<file path=ppt/tags/tag429.xml><?xml version="1.0" encoding="utf-8"?>
<p:tagLst xmlns:p="http://schemas.openxmlformats.org/presentationml/2006/main">
  <p:tag name="AS_UNIQUEID" val="665"/>
</p:tagLst>
</file>

<file path=ppt/tags/tag43.xml><?xml version="1.0" encoding="utf-8"?>
<p:tagLst xmlns:p="http://schemas.openxmlformats.org/presentationml/2006/main">
  <p:tag name="AS_UNIQUEID" val="300"/>
</p:tagLst>
</file>

<file path=ppt/tags/tag430.xml><?xml version="1.0" encoding="utf-8"?>
<p:tagLst xmlns:p="http://schemas.openxmlformats.org/presentationml/2006/main">
  <p:tag name="AS_UNIQUEID" val="666"/>
</p:tagLst>
</file>

<file path=ppt/tags/tag431.xml><?xml version="1.0" encoding="utf-8"?>
<p:tagLst xmlns:p="http://schemas.openxmlformats.org/presentationml/2006/main">
  <p:tag name="AS_UNIQUEID" val="667"/>
</p:tagLst>
</file>

<file path=ppt/tags/tag432.xml><?xml version="1.0" encoding="utf-8"?>
<p:tagLst xmlns:p="http://schemas.openxmlformats.org/presentationml/2006/main">
  <p:tag name="AS_UNIQUEID" val="668"/>
</p:tagLst>
</file>

<file path=ppt/tags/tag433.xml><?xml version="1.0" encoding="utf-8"?>
<p:tagLst xmlns:p="http://schemas.openxmlformats.org/presentationml/2006/main">
  <p:tag name="AS_UNIQUEID" val="669"/>
</p:tagLst>
</file>

<file path=ppt/tags/tag434.xml><?xml version="1.0" encoding="utf-8"?>
<p:tagLst xmlns:p="http://schemas.openxmlformats.org/presentationml/2006/main">
  <p:tag name="AS_UNIQUEID" val="670"/>
</p:tagLst>
</file>

<file path=ppt/tags/tag435.xml><?xml version="1.0" encoding="utf-8"?>
<p:tagLst xmlns:p="http://schemas.openxmlformats.org/presentationml/2006/main">
  <p:tag name="AS_UNIQUEID" val="671"/>
</p:tagLst>
</file>

<file path=ppt/tags/tag436.xml><?xml version="1.0" encoding="utf-8"?>
<p:tagLst xmlns:p="http://schemas.openxmlformats.org/presentationml/2006/main">
  <p:tag name="AS_UNIQUEID" val="672"/>
</p:tagLst>
</file>

<file path=ppt/tags/tag437.xml><?xml version="1.0" encoding="utf-8"?>
<p:tagLst xmlns:p="http://schemas.openxmlformats.org/presentationml/2006/main">
  <p:tag name="AS_UNIQUEID" val="673"/>
</p:tagLst>
</file>

<file path=ppt/tags/tag438.xml><?xml version="1.0" encoding="utf-8"?>
<p:tagLst xmlns:p="http://schemas.openxmlformats.org/presentationml/2006/main">
  <p:tag name="AS_UNIQUEID" val="674"/>
</p:tagLst>
</file>

<file path=ppt/tags/tag439.xml><?xml version="1.0" encoding="utf-8"?>
<p:tagLst xmlns:p="http://schemas.openxmlformats.org/presentationml/2006/main">
  <p:tag name="AS_UNIQUEID" val="675"/>
</p:tagLst>
</file>

<file path=ppt/tags/tag44.xml><?xml version="1.0" encoding="utf-8"?>
<p:tagLst xmlns:p="http://schemas.openxmlformats.org/presentationml/2006/main">
  <p:tag name="AS_UNIQUEID" val="301"/>
</p:tagLst>
</file>

<file path=ppt/tags/tag440.xml><?xml version="1.0" encoding="utf-8"?>
<p:tagLst xmlns:p="http://schemas.openxmlformats.org/presentationml/2006/main">
  <p:tag name="AS_UNIQUEID" val="676"/>
</p:tagLst>
</file>

<file path=ppt/tags/tag441.xml><?xml version="1.0" encoding="utf-8"?>
<p:tagLst xmlns:p="http://schemas.openxmlformats.org/presentationml/2006/main">
  <p:tag name="AS_UNIQUEID" val="677"/>
</p:tagLst>
</file>

<file path=ppt/tags/tag442.xml><?xml version="1.0" encoding="utf-8"?>
<p:tagLst xmlns:p="http://schemas.openxmlformats.org/presentationml/2006/main">
  <p:tag name="AS_UNIQUEID" val="678"/>
</p:tagLst>
</file>

<file path=ppt/tags/tag443.xml><?xml version="1.0" encoding="utf-8"?>
<p:tagLst xmlns:p="http://schemas.openxmlformats.org/presentationml/2006/main">
  <p:tag name="AS_UNIQUEID" val="679"/>
</p:tagLst>
</file>

<file path=ppt/tags/tag444.xml><?xml version="1.0" encoding="utf-8"?>
<p:tagLst xmlns:p="http://schemas.openxmlformats.org/presentationml/2006/main">
  <p:tag name="AS_UNIQUEID" val="680"/>
</p:tagLst>
</file>

<file path=ppt/tags/tag445.xml><?xml version="1.0" encoding="utf-8"?>
<p:tagLst xmlns:p="http://schemas.openxmlformats.org/presentationml/2006/main">
  <p:tag name="AS_UNIQUEID" val="681"/>
</p:tagLst>
</file>

<file path=ppt/tags/tag446.xml><?xml version="1.0" encoding="utf-8"?>
<p:tagLst xmlns:p="http://schemas.openxmlformats.org/presentationml/2006/main">
  <p:tag name="AS_UNIQUEID" val="682"/>
</p:tagLst>
</file>

<file path=ppt/tags/tag447.xml><?xml version="1.0" encoding="utf-8"?>
<p:tagLst xmlns:p="http://schemas.openxmlformats.org/presentationml/2006/main">
  <p:tag name="AS_UNIQUEID" val="683"/>
</p:tagLst>
</file>

<file path=ppt/tags/tag448.xml><?xml version="1.0" encoding="utf-8"?>
<p:tagLst xmlns:p="http://schemas.openxmlformats.org/presentationml/2006/main">
  <p:tag name="AS_UNIQUEID" val="684"/>
</p:tagLst>
</file>

<file path=ppt/tags/tag449.xml><?xml version="1.0" encoding="utf-8"?>
<p:tagLst xmlns:p="http://schemas.openxmlformats.org/presentationml/2006/main">
  <p:tag name="AS_UNIQUEID" val="197"/>
</p:tagLst>
</file>

<file path=ppt/tags/tag45.xml><?xml version="1.0" encoding="utf-8"?>
<p:tagLst xmlns:p="http://schemas.openxmlformats.org/presentationml/2006/main">
  <p:tag name="AS_UNIQUEID" val="302"/>
</p:tagLst>
</file>

<file path=ppt/tags/tag450.xml><?xml version="1.0" encoding="utf-8"?>
<p:tagLst xmlns:p="http://schemas.openxmlformats.org/presentationml/2006/main">
  <p:tag name="AS_UNIQUEID" val="198"/>
</p:tagLst>
</file>

<file path=ppt/tags/tag451.xml><?xml version="1.0" encoding="utf-8"?>
<p:tagLst xmlns:p="http://schemas.openxmlformats.org/presentationml/2006/main">
  <p:tag name="AS_UNIQUEID" val="199"/>
</p:tagLst>
</file>

<file path=ppt/tags/tag452.xml><?xml version="1.0" encoding="utf-8"?>
<p:tagLst xmlns:p="http://schemas.openxmlformats.org/presentationml/2006/main">
  <p:tag name="AS_UNIQUEID" val="200"/>
</p:tagLst>
</file>

<file path=ppt/tags/tag453.xml><?xml version="1.0" encoding="utf-8"?>
<p:tagLst xmlns:p="http://schemas.openxmlformats.org/presentationml/2006/main">
  <p:tag name="AS_UNIQUEID" val="685"/>
</p:tagLst>
</file>

<file path=ppt/tags/tag454.xml><?xml version="1.0" encoding="utf-8"?>
<p:tagLst xmlns:p="http://schemas.openxmlformats.org/presentationml/2006/main">
  <p:tag name="AS_UNIQUEID" val="686"/>
</p:tagLst>
</file>

<file path=ppt/tags/tag455.xml><?xml version="1.0" encoding="utf-8"?>
<p:tagLst xmlns:p="http://schemas.openxmlformats.org/presentationml/2006/main">
  <p:tag name="AS_UNIQUEID" val="210"/>
  <p:tag name="KSO_WM_UNIT_TEXT_FILL_FORE_SCHEMECOLOR_INDEX" val="13"/>
  <p:tag name="KSO_WM_UNIT_TEXT_FILL_FORE_SCHEMECOLOR_INDEX_BRIGHTNESS" val="0.25"/>
  <p:tag name="KSO_WM_UNIT_TEXT_FILL_TYPE" val="1"/>
</p:tagLst>
</file>

<file path=ppt/tags/tag456.xml><?xml version="1.0" encoding="utf-8"?>
<p:tagLst xmlns:p="http://schemas.openxmlformats.org/presentationml/2006/main">
  <p:tag name="AS_UNIQUEID" val="687"/>
</p:tagLst>
</file>

<file path=ppt/tags/tag457.xml><?xml version="1.0" encoding="utf-8"?>
<p:tagLst xmlns:p="http://schemas.openxmlformats.org/presentationml/2006/main">
  <p:tag name="AS_UNIQUEID" val="688"/>
</p:tagLst>
</file>

<file path=ppt/tags/tag458.xml><?xml version="1.0" encoding="utf-8"?>
<p:tagLst xmlns:p="http://schemas.openxmlformats.org/presentationml/2006/main">
  <p:tag name="AS_UNIQUEID" val="689"/>
</p:tagLst>
</file>

<file path=ppt/tags/tag459.xml><?xml version="1.0" encoding="utf-8"?>
<p:tagLst xmlns:p="http://schemas.openxmlformats.org/presentationml/2006/main">
  <p:tag name="AS_UNIQUEID" val="690"/>
</p:tagLst>
</file>

<file path=ppt/tags/tag46.xml><?xml version="1.0" encoding="utf-8"?>
<p:tagLst xmlns:p="http://schemas.openxmlformats.org/presentationml/2006/main">
  <p:tag name="AS_UNIQUEID" val="303"/>
</p:tagLst>
</file>

<file path=ppt/tags/tag460.xml><?xml version="1.0" encoding="utf-8"?>
<p:tagLst xmlns:p="http://schemas.openxmlformats.org/presentationml/2006/main">
  <p:tag name="AS_UNIQUEID" val="691"/>
</p:tagLst>
</file>

<file path=ppt/tags/tag461.xml><?xml version="1.0" encoding="utf-8"?>
<p:tagLst xmlns:p="http://schemas.openxmlformats.org/presentationml/2006/main">
  <p:tag name="AS_UNIQUEID" val="692"/>
</p:tagLst>
</file>

<file path=ppt/tags/tag462.xml><?xml version="1.0" encoding="utf-8"?>
<p:tagLst xmlns:p="http://schemas.openxmlformats.org/presentationml/2006/main">
  <p:tag name="AS_UNIQUEID" val="210"/>
  <p:tag name="KSO_WM_UNIT_TEXT_FILL_FORE_SCHEMECOLOR_INDEX" val="13"/>
  <p:tag name="KSO_WM_UNIT_TEXT_FILL_FORE_SCHEMECOLOR_INDEX_BRIGHTNESS" val="0.25"/>
  <p:tag name="KSO_WM_UNIT_TEXT_FILL_TYPE" val="1"/>
</p:tagLst>
</file>

<file path=ppt/tags/tag463.xml><?xml version="1.0" encoding="utf-8"?>
<p:tagLst xmlns:p="http://schemas.openxmlformats.org/presentationml/2006/main">
  <p:tag name="AS_UNIQUEID" val="693"/>
</p:tagLst>
</file>

<file path=ppt/tags/tag464.xml><?xml version="1.0" encoding="utf-8"?>
<p:tagLst xmlns:p="http://schemas.openxmlformats.org/presentationml/2006/main">
  <p:tag name="AS_UNIQUEID" val="694"/>
</p:tagLst>
</file>

<file path=ppt/tags/tag465.xml><?xml version="1.0" encoding="utf-8"?>
<p:tagLst xmlns:p="http://schemas.openxmlformats.org/presentationml/2006/main">
  <p:tag name="AS_UNIQUEID" val="695"/>
</p:tagLst>
</file>

<file path=ppt/tags/tag466.xml><?xml version="1.0" encoding="utf-8"?>
<p:tagLst xmlns:p="http://schemas.openxmlformats.org/presentationml/2006/main">
  <p:tag name="AS_UNIQUEID" val="696"/>
</p:tagLst>
</file>

<file path=ppt/tags/tag467.xml><?xml version="1.0" encoding="utf-8"?>
<p:tagLst xmlns:p="http://schemas.openxmlformats.org/presentationml/2006/main">
  <p:tag name="AS_UNIQUEID" val="697"/>
</p:tagLst>
</file>

<file path=ppt/tags/tag468.xml><?xml version="1.0" encoding="utf-8"?>
<p:tagLst xmlns:p="http://schemas.openxmlformats.org/presentationml/2006/main">
  <p:tag name="AS_UNIQUEID" val="698"/>
</p:tagLst>
</file>

<file path=ppt/tags/tag469.xml><?xml version="1.0" encoding="utf-8"?>
<p:tagLst xmlns:p="http://schemas.openxmlformats.org/presentationml/2006/main">
  <p:tag name="AS_UNIQUEID" val="210"/>
  <p:tag name="KSO_WM_UNIT_TEXT_FILL_FORE_SCHEMECOLOR_INDEX" val="13"/>
  <p:tag name="KSO_WM_UNIT_TEXT_FILL_FORE_SCHEMECOLOR_INDEX_BRIGHTNESS" val="0.25"/>
  <p:tag name="KSO_WM_UNIT_TEXT_FILL_TYPE" val="1"/>
</p:tagLst>
</file>

<file path=ppt/tags/tag47.xml><?xml version="1.0" encoding="utf-8"?>
<p:tagLst xmlns:p="http://schemas.openxmlformats.org/presentationml/2006/main">
  <p:tag name="AS_UNIQUEID" val="304"/>
</p:tagLst>
</file>

<file path=ppt/tags/tag470.xml><?xml version="1.0" encoding="utf-8"?>
<p:tagLst xmlns:p="http://schemas.openxmlformats.org/presentationml/2006/main">
  <p:tag name="AS_UNIQUEID" val="699"/>
</p:tagLst>
</file>

<file path=ppt/tags/tag471.xml><?xml version="1.0" encoding="utf-8"?>
<p:tagLst xmlns:p="http://schemas.openxmlformats.org/presentationml/2006/main">
  <p:tag name="AS_UNIQUEID" val="700"/>
</p:tagLst>
</file>

<file path=ppt/tags/tag472.xml><?xml version="1.0" encoding="utf-8"?>
<p:tagLst xmlns:p="http://schemas.openxmlformats.org/presentationml/2006/main">
  <p:tag name="AS_UNIQUEID" val="701"/>
</p:tagLst>
</file>

<file path=ppt/tags/tag473.xml><?xml version="1.0" encoding="utf-8"?>
<p:tagLst xmlns:p="http://schemas.openxmlformats.org/presentationml/2006/main">
  <p:tag name="AS_UNIQUEID" val="702"/>
</p:tagLst>
</file>

<file path=ppt/tags/tag474.xml><?xml version="1.0" encoding="utf-8"?>
<p:tagLst xmlns:p="http://schemas.openxmlformats.org/presentationml/2006/main">
  <p:tag name="AS_UNIQUEID" val="703"/>
</p:tagLst>
</file>

<file path=ppt/tags/tag475.xml><?xml version="1.0" encoding="utf-8"?>
<p:tagLst xmlns:p="http://schemas.openxmlformats.org/presentationml/2006/main">
  <p:tag name="AS_UNIQUEID" val="704"/>
</p:tagLst>
</file>

<file path=ppt/tags/tag476.xml><?xml version="1.0" encoding="utf-8"?>
<p:tagLst xmlns:p="http://schemas.openxmlformats.org/presentationml/2006/main">
  <p:tag name="AS_UNIQUEID" val="210"/>
  <p:tag name="KSO_WM_UNIT_TEXT_FILL_FORE_SCHEMECOLOR_INDEX" val="13"/>
  <p:tag name="KSO_WM_UNIT_TEXT_FILL_FORE_SCHEMECOLOR_INDEX_BRIGHTNESS" val="0.25"/>
  <p:tag name="KSO_WM_UNIT_TEXT_FILL_TYPE" val="1"/>
</p:tagLst>
</file>

<file path=ppt/tags/tag477.xml><?xml version="1.0" encoding="utf-8"?>
<p:tagLst xmlns:p="http://schemas.openxmlformats.org/presentationml/2006/main">
  <p:tag name="AS_UNIQUEID" val="705"/>
</p:tagLst>
</file>

<file path=ppt/tags/tag478.xml><?xml version="1.0" encoding="utf-8"?>
<p:tagLst xmlns:p="http://schemas.openxmlformats.org/presentationml/2006/main">
  <p:tag name="AS_UNIQUEID" val="706"/>
</p:tagLst>
</file>

<file path=ppt/tags/tag479.xml><?xml version="1.0" encoding="utf-8"?>
<p:tagLst xmlns:p="http://schemas.openxmlformats.org/presentationml/2006/main">
  <p:tag name="AS_UNIQUEID" val="707"/>
</p:tagLst>
</file>

<file path=ppt/tags/tag48.xml><?xml version="1.0" encoding="utf-8"?>
<p:tagLst xmlns:p="http://schemas.openxmlformats.org/presentationml/2006/main">
  <p:tag name="AS_UNIQUEID" val="305"/>
</p:tagLst>
</file>

<file path=ppt/tags/tag480.xml><?xml version="1.0" encoding="utf-8"?>
<p:tagLst xmlns:p="http://schemas.openxmlformats.org/presentationml/2006/main">
  <p:tag name="AS_UNIQUEID" val="708"/>
</p:tagLst>
</file>

<file path=ppt/tags/tag481.xml><?xml version="1.0" encoding="utf-8"?>
<p:tagLst xmlns:p="http://schemas.openxmlformats.org/presentationml/2006/main">
  <p:tag name="AS_UNIQUEID" val="709"/>
</p:tagLst>
</file>

<file path=ppt/tags/tag48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9.xml><?xml version="1.0" encoding="utf-8"?>
<p:tagLst xmlns:p="http://schemas.openxmlformats.org/presentationml/2006/main">
  <p:tag name="AS_UNIQUEID" val="306"/>
</p:tagLst>
</file>

<file path=ppt/tags/tag5.xml><?xml version="1.0" encoding="utf-8"?>
<p:tagLst xmlns:p="http://schemas.openxmlformats.org/presentationml/2006/main">
  <p:tag name="AS_UNIQUEID" val="262"/>
</p:tagLst>
</file>

<file path=ppt/tags/tag50.xml><?xml version="1.0" encoding="utf-8"?>
<p:tagLst xmlns:p="http://schemas.openxmlformats.org/presentationml/2006/main">
  <p:tag name="AS_UNIQUEID" val="307"/>
</p:tagLst>
</file>

<file path=ppt/tags/tag51.xml><?xml version="1.0" encoding="utf-8"?>
<p:tagLst xmlns:p="http://schemas.openxmlformats.org/presentationml/2006/main">
  <p:tag name="AS_UNIQUEID" val="308"/>
</p:tagLst>
</file>

<file path=ppt/tags/tag52.xml><?xml version="1.0" encoding="utf-8"?>
<p:tagLst xmlns:p="http://schemas.openxmlformats.org/presentationml/2006/main">
  <p:tag name="AS_UNIQUEID" val="309"/>
</p:tagLst>
</file>

<file path=ppt/tags/tag53.xml><?xml version="1.0" encoding="utf-8"?>
<p:tagLst xmlns:p="http://schemas.openxmlformats.org/presentationml/2006/main">
  <p:tag name="AS_UNIQUEID" val="310"/>
</p:tagLst>
</file>

<file path=ppt/tags/tag54.xml><?xml version="1.0" encoding="utf-8"?>
<p:tagLst xmlns:p="http://schemas.openxmlformats.org/presentationml/2006/main">
  <p:tag name="AS_UNIQUEID" val="311"/>
</p:tagLst>
</file>

<file path=ppt/tags/tag55.xml><?xml version="1.0" encoding="utf-8"?>
<p:tagLst xmlns:p="http://schemas.openxmlformats.org/presentationml/2006/main">
  <p:tag name="AS_UNIQUEID" val="312"/>
</p:tagLst>
</file>

<file path=ppt/tags/tag56.xml><?xml version="1.0" encoding="utf-8"?>
<p:tagLst xmlns:p="http://schemas.openxmlformats.org/presentationml/2006/main">
  <p:tag name="AS_UNIQUEID" val="313"/>
</p:tagLst>
</file>

<file path=ppt/tags/tag57.xml><?xml version="1.0" encoding="utf-8"?>
<p:tagLst xmlns:p="http://schemas.openxmlformats.org/presentationml/2006/main">
  <p:tag name="AS_UNIQUEID" val="314"/>
</p:tagLst>
</file>

<file path=ppt/tags/tag58.xml><?xml version="1.0" encoding="utf-8"?>
<p:tagLst xmlns:p="http://schemas.openxmlformats.org/presentationml/2006/main">
  <p:tag name="AS_UNIQUEID" val="315"/>
</p:tagLst>
</file>

<file path=ppt/tags/tag59.xml><?xml version="1.0" encoding="utf-8"?>
<p:tagLst xmlns:p="http://schemas.openxmlformats.org/presentationml/2006/main">
  <p:tag name="AS_UNIQUEID" val="316"/>
</p:tagLst>
</file>

<file path=ppt/tags/tag6.xml><?xml version="1.0" encoding="utf-8"?>
<p:tagLst xmlns:p="http://schemas.openxmlformats.org/presentationml/2006/main">
  <p:tag name="AS_UNIQUEID" val="263"/>
</p:tagLst>
</file>

<file path=ppt/tags/tag60.xml><?xml version="1.0" encoding="utf-8"?>
<p:tagLst xmlns:p="http://schemas.openxmlformats.org/presentationml/2006/main">
  <p:tag name="AS_UNIQUEID" val="317"/>
</p:tagLst>
</file>

<file path=ppt/tags/tag61.xml><?xml version="1.0" encoding="utf-8"?>
<p:tagLst xmlns:p="http://schemas.openxmlformats.org/presentationml/2006/main">
  <p:tag name="AS_UNIQUEID" val="318"/>
</p:tagLst>
</file>

<file path=ppt/tags/tag62.xml><?xml version="1.0" encoding="utf-8"?>
<p:tagLst xmlns:p="http://schemas.openxmlformats.org/presentationml/2006/main">
  <p:tag name="AS_UNIQUEID" val="319"/>
</p:tagLst>
</file>

<file path=ppt/tags/tag63.xml><?xml version="1.0" encoding="utf-8"?>
<p:tagLst xmlns:p="http://schemas.openxmlformats.org/presentationml/2006/main">
  <p:tag name="AS_UNIQUEID" val="320"/>
</p:tagLst>
</file>

<file path=ppt/tags/tag64.xml><?xml version="1.0" encoding="utf-8"?>
<p:tagLst xmlns:p="http://schemas.openxmlformats.org/presentationml/2006/main">
  <p:tag name="AS_UNIQUEID" val="321"/>
</p:tagLst>
</file>

<file path=ppt/tags/tag65.xml><?xml version="1.0" encoding="utf-8"?>
<p:tagLst xmlns:p="http://schemas.openxmlformats.org/presentationml/2006/main">
  <p:tag name="AS_UNIQUEID" val="322"/>
</p:tagLst>
</file>

<file path=ppt/tags/tag66.xml><?xml version="1.0" encoding="utf-8"?>
<p:tagLst xmlns:p="http://schemas.openxmlformats.org/presentationml/2006/main">
  <p:tag name="AS_UNIQUEID" val="323"/>
</p:tagLst>
</file>

<file path=ppt/tags/tag67.xml><?xml version="1.0" encoding="utf-8"?>
<p:tagLst xmlns:p="http://schemas.openxmlformats.org/presentationml/2006/main">
  <p:tag name="AS_UNIQUEID" val="324"/>
</p:tagLst>
</file>

<file path=ppt/tags/tag68.xml><?xml version="1.0" encoding="utf-8"?>
<p:tagLst xmlns:p="http://schemas.openxmlformats.org/presentationml/2006/main">
  <p:tag name="AS_UNIQUEID" val="325"/>
</p:tagLst>
</file>

<file path=ppt/tags/tag69.xml><?xml version="1.0" encoding="utf-8"?>
<p:tagLst xmlns:p="http://schemas.openxmlformats.org/presentationml/2006/main">
  <p:tag name="AS_UNIQUEID" val="326"/>
</p:tagLst>
</file>

<file path=ppt/tags/tag7.xml><?xml version="1.0" encoding="utf-8"?>
<p:tagLst xmlns:p="http://schemas.openxmlformats.org/presentationml/2006/main">
  <p:tag name="AS_UNIQUEID" val="264"/>
</p:tagLst>
</file>

<file path=ppt/tags/tag70.xml><?xml version="1.0" encoding="utf-8"?>
<p:tagLst xmlns:p="http://schemas.openxmlformats.org/presentationml/2006/main">
  <p:tag name="AS_UNIQUEID" val="327"/>
</p:tagLst>
</file>

<file path=ppt/tags/tag71.xml><?xml version="1.0" encoding="utf-8"?>
<p:tagLst xmlns:p="http://schemas.openxmlformats.org/presentationml/2006/main">
  <p:tag name="AS_UNIQUEID" val="328"/>
</p:tagLst>
</file>

<file path=ppt/tags/tag72.xml><?xml version="1.0" encoding="utf-8"?>
<p:tagLst xmlns:p="http://schemas.openxmlformats.org/presentationml/2006/main">
  <p:tag name="AS_UNIQUEID" val="329"/>
</p:tagLst>
</file>

<file path=ppt/tags/tag73.xml><?xml version="1.0" encoding="utf-8"?>
<p:tagLst xmlns:p="http://schemas.openxmlformats.org/presentationml/2006/main">
  <p:tag name="AS_UNIQUEID" val="330"/>
</p:tagLst>
</file>

<file path=ppt/tags/tag74.xml><?xml version="1.0" encoding="utf-8"?>
<p:tagLst xmlns:p="http://schemas.openxmlformats.org/presentationml/2006/main">
  <p:tag name="AS_UNIQUEID" val="331"/>
</p:tagLst>
</file>

<file path=ppt/tags/tag75.xml><?xml version="1.0" encoding="utf-8"?>
<p:tagLst xmlns:p="http://schemas.openxmlformats.org/presentationml/2006/main">
  <p:tag name="AS_UNIQUEID" val="332"/>
</p:tagLst>
</file>

<file path=ppt/tags/tag76.xml><?xml version="1.0" encoding="utf-8"?>
<p:tagLst xmlns:p="http://schemas.openxmlformats.org/presentationml/2006/main">
  <p:tag name="AS_UNIQUEID" val="333"/>
</p:tagLst>
</file>

<file path=ppt/tags/tag77.xml><?xml version="1.0" encoding="utf-8"?>
<p:tagLst xmlns:p="http://schemas.openxmlformats.org/presentationml/2006/main">
  <p:tag name="AS_UNIQUEID" val="334"/>
</p:tagLst>
</file>

<file path=ppt/tags/tag78.xml><?xml version="1.0" encoding="utf-8"?>
<p:tagLst xmlns:p="http://schemas.openxmlformats.org/presentationml/2006/main">
  <p:tag name="AS_UNIQUEID" val="335"/>
</p:tagLst>
</file>

<file path=ppt/tags/tag79.xml><?xml version="1.0" encoding="utf-8"?>
<p:tagLst xmlns:p="http://schemas.openxmlformats.org/presentationml/2006/main">
  <p:tag name="AS_UNIQUEID" val="336"/>
</p:tagLst>
</file>

<file path=ppt/tags/tag8.xml><?xml version="1.0" encoding="utf-8"?>
<p:tagLst xmlns:p="http://schemas.openxmlformats.org/presentationml/2006/main">
  <p:tag name="AS_UNIQUEID" val="265"/>
</p:tagLst>
</file>

<file path=ppt/tags/tag80.xml><?xml version="1.0" encoding="utf-8"?>
<p:tagLst xmlns:p="http://schemas.openxmlformats.org/presentationml/2006/main">
  <p:tag name="AS_UNIQUEID" val="337"/>
</p:tagLst>
</file>

<file path=ppt/tags/tag81.xml><?xml version="1.0" encoding="utf-8"?>
<p:tagLst xmlns:p="http://schemas.openxmlformats.org/presentationml/2006/main">
  <p:tag name="AS_UNIQUEID" val="338"/>
</p:tagLst>
</file>

<file path=ppt/tags/tag82.xml><?xml version="1.0" encoding="utf-8"?>
<p:tagLst xmlns:p="http://schemas.openxmlformats.org/presentationml/2006/main">
  <p:tag name="AS_UNIQUEID" val="339"/>
</p:tagLst>
</file>

<file path=ppt/tags/tag83.xml><?xml version="1.0" encoding="utf-8"?>
<p:tagLst xmlns:p="http://schemas.openxmlformats.org/presentationml/2006/main">
  <p:tag name="AS_UNIQUEID" val="340"/>
</p:tagLst>
</file>

<file path=ppt/tags/tag84.xml><?xml version="1.0" encoding="utf-8"?>
<p:tagLst xmlns:p="http://schemas.openxmlformats.org/presentationml/2006/main">
  <p:tag name="AS_UNIQUEID" val="341"/>
</p:tagLst>
</file>

<file path=ppt/tags/tag85.xml><?xml version="1.0" encoding="utf-8"?>
<p:tagLst xmlns:p="http://schemas.openxmlformats.org/presentationml/2006/main">
  <p:tag name="AS_UNIQUEID" val="342"/>
</p:tagLst>
</file>

<file path=ppt/tags/tag86.xml><?xml version="1.0" encoding="utf-8"?>
<p:tagLst xmlns:p="http://schemas.openxmlformats.org/presentationml/2006/main">
  <p:tag name="AS_UNIQUEID" val="343"/>
</p:tagLst>
</file>

<file path=ppt/tags/tag87.xml><?xml version="1.0" encoding="utf-8"?>
<p:tagLst xmlns:p="http://schemas.openxmlformats.org/presentationml/2006/main">
  <p:tag name="AS_UNIQUEID" val="344"/>
</p:tagLst>
</file>

<file path=ppt/tags/tag88.xml><?xml version="1.0" encoding="utf-8"?>
<p:tagLst xmlns:p="http://schemas.openxmlformats.org/presentationml/2006/main">
  <p:tag name="AS_UNIQUEID" val="345"/>
</p:tagLst>
</file>

<file path=ppt/tags/tag89.xml><?xml version="1.0" encoding="utf-8"?>
<p:tagLst xmlns:p="http://schemas.openxmlformats.org/presentationml/2006/main">
  <p:tag name="AS_UNIQUEID" val="346"/>
</p:tagLst>
</file>

<file path=ppt/tags/tag9.xml><?xml version="1.0" encoding="utf-8"?>
<p:tagLst xmlns:p="http://schemas.openxmlformats.org/presentationml/2006/main">
  <p:tag name="AS_UNIQUEID" val="266"/>
</p:tagLst>
</file>

<file path=ppt/tags/tag90.xml><?xml version="1.0" encoding="utf-8"?>
<p:tagLst xmlns:p="http://schemas.openxmlformats.org/presentationml/2006/main">
  <p:tag name="AS_UNIQUEID" val="347"/>
</p:tagLst>
</file>

<file path=ppt/tags/tag91.xml><?xml version="1.0" encoding="utf-8"?>
<p:tagLst xmlns:p="http://schemas.openxmlformats.org/presentationml/2006/main">
  <p:tag name="AS_UNIQUEID" val="348"/>
</p:tagLst>
</file>

<file path=ppt/tags/tag92.xml><?xml version="1.0" encoding="utf-8"?>
<p:tagLst xmlns:p="http://schemas.openxmlformats.org/presentationml/2006/main">
  <p:tag name="AS_UNIQUEID" val="349"/>
</p:tagLst>
</file>

<file path=ppt/tags/tag93.xml><?xml version="1.0" encoding="utf-8"?>
<p:tagLst xmlns:p="http://schemas.openxmlformats.org/presentationml/2006/main">
  <p:tag name="AS_UNIQUEID" val="350"/>
</p:tagLst>
</file>

<file path=ppt/tags/tag94.xml><?xml version="1.0" encoding="utf-8"?>
<p:tagLst xmlns:p="http://schemas.openxmlformats.org/presentationml/2006/main">
  <p:tag name="AS_UNIQUEID" val="351"/>
</p:tagLst>
</file>

<file path=ppt/tags/tag95.xml><?xml version="1.0" encoding="utf-8"?>
<p:tagLst xmlns:p="http://schemas.openxmlformats.org/presentationml/2006/main">
  <p:tag name="AS_UNIQUEID" val="352"/>
</p:tagLst>
</file>

<file path=ppt/tags/tag96.xml><?xml version="1.0" encoding="utf-8"?>
<p:tagLst xmlns:p="http://schemas.openxmlformats.org/presentationml/2006/main">
  <p:tag name="AS_UNIQUEID" val="353"/>
</p:tagLst>
</file>

<file path=ppt/tags/tag97.xml><?xml version="1.0" encoding="utf-8"?>
<p:tagLst xmlns:p="http://schemas.openxmlformats.org/presentationml/2006/main">
  <p:tag name="AS_UNIQUEID" val="354"/>
</p:tagLst>
</file>

<file path=ppt/tags/tag98.xml><?xml version="1.0" encoding="utf-8"?>
<p:tagLst xmlns:p="http://schemas.openxmlformats.org/presentationml/2006/main">
  <p:tag name="AS_UNIQUEID" val="355"/>
</p:tagLst>
</file>

<file path=ppt/tags/tag99.xml><?xml version="1.0" encoding="utf-8"?>
<p:tagLst xmlns:p="http://schemas.openxmlformats.org/presentationml/2006/main">
  <p:tag name="AS_UNIQUEID" val="35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105</Paragraphs>
  <Slides>23</Slides>
  <Notes>12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5">
      <vt:lpstr>Arial</vt:lpstr>
      <vt:lpstr>等线 Light</vt:lpstr>
      <vt:lpstr>等线</vt:lpstr>
      <vt:lpstr>方正小标宋简体</vt:lpstr>
      <vt:lpstr>仿宋</vt:lpstr>
      <vt:lpstr>微软雅黑</vt:lpstr>
      <vt:lpstr>阿里巴巴普惠体 R</vt:lpstr>
      <vt:lpstr>宋体</vt:lpstr>
      <vt:lpstr>华文新魏</vt:lpstr>
      <vt:lpstr>华文仿宋</vt:lpstr>
      <vt:lpstr>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2023-04-11T00:52:15.731</cp:lastPrinted>
  <dcterms:created xsi:type="dcterms:W3CDTF">2023-04-11T00:52:15Z</dcterms:created>
  <dcterms:modified xsi:type="dcterms:W3CDTF">2023-04-10T16:52:19Z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